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2"/>
  </p:notesMasterIdLst>
  <p:sldIdLst>
    <p:sldId id="543" r:id="rId2"/>
    <p:sldId id="316" r:id="rId3"/>
    <p:sldId id="321" r:id="rId4"/>
    <p:sldId id="338" r:id="rId5"/>
    <p:sldId id="353" r:id="rId6"/>
    <p:sldId id="538" r:id="rId7"/>
    <p:sldId id="355" r:id="rId8"/>
    <p:sldId id="363" r:id="rId9"/>
    <p:sldId id="378" r:id="rId10"/>
    <p:sldId id="356" r:id="rId11"/>
    <p:sldId id="379" r:id="rId12"/>
    <p:sldId id="368" r:id="rId13"/>
    <p:sldId id="380" r:id="rId14"/>
    <p:sldId id="381" r:id="rId15"/>
    <p:sldId id="367" r:id="rId16"/>
    <p:sldId id="365" r:id="rId17"/>
    <p:sldId id="382" r:id="rId18"/>
    <p:sldId id="515" r:id="rId19"/>
    <p:sldId id="522" r:id="rId20"/>
    <p:sldId id="383" r:id="rId21"/>
    <p:sldId id="357" r:id="rId22"/>
    <p:sldId id="524" r:id="rId23"/>
    <p:sldId id="364" r:id="rId24"/>
    <p:sldId id="372" r:id="rId25"/>
    <p:sldId id="525" r:id="rId26"/>
    <p:sldId id="540" r:id="rId27"/>
    <p:sldId id="537" r:id="rId28"/>
    <p:sldId id="542" r:id="rId29"/>
    <p:sldId id="374" r:id="rId30"/>
    <p:sldId id="384" r:id="rId31"/>
    <p:sldId id="375" r:id="rId32"/>
    <p:sldId id="376" r:id="rId33"/>
    <p:sldId id="536" r:id="rId34"/>
    <p:sldId id="373" r:id="rId35"/>
    <p:sldId id="362" r:id="rId36"/>
    <p:sldId id="535" r:id="rId37"/>
    <p:sldId id="369" r:id="rId38"/>
    <p:sldId id="371" r:id="rId39"/>
    <p:sldId id="503" r:id="rId40"/>
    <p:sldId id="504" r:id="rId41"/>
    <p:sldId id="505" r:id="rId42"/>
    <p:sldId id="506" r:id="rId43"/>
    <p:sldId id="507" r:id="rId44"/>
    <p:sldId id="508" r:id="rId45"/>
    <p:sldId id="509" r:id="rId46"/>
    <p:sldId id="526" r:id="rId47"/>
    <p:sldId id="370" r:id="rId48"/>
    <p:sldId id="527" r:id="rId49"/>
    <p:sldId id="358" r:id="rId50"/>
    <p:sldId id="385" r:id="rId51"/>
    <p:sldId id="523" r:id="rId52"/>
    <p:sldId id="510" r:id="rId53"/>
    <p:sldId id="516" r:id="rId54"/>
    <p:sldId id="517" r:id="rId55"/>
    <p:sldId id="518" r:id="rId56"/>
    <p:sldId id="443" r:id="rId57"/>
    <p:sldId id="444" r:id="rId58"/>
    <p:sldId id="445" r:id="rId59"/>
    <p:sldId id="446" r:id="rId60"/>
    <p:sldId id="447" r:id="rId61"/>
    <p:sldId id="528" r:id="rId62"/>
    <p:sldId id="423" r:id="rId63"/>
    <p:sldId id="481" r:id="rId64"/>
    <p:sldId id="529" r:id="rId65"/>
    <p:sldId id="544" r:id="rId66"/>
    <p:sldId id="530" r:id="rId67"/>
    <p:sldId id="359" r:id="rId68"/>
    <p:sldId id="386" r:id="rId69"/>
    <p:sldId id="512" r:id="rId70"/>
    <p:sldId id="500" r:id="rId71"/>
    <p:sldId id="461" r:id="rId72"/>
    <p:sldId id="531" r:id="rId73"/>
    <p:sldId id="541" r:id="rId74"/>
    <p:sldId id="387" r:id="rId75"/>
    <p:sldId id="360" r:id="rId76"/>
    <p:sldId id="257" r:id="rId77"/>
    <p:sldId id="258" r:id="rId78"/>
    <p:sldId id="259" r:id="rId79"/>
    <p:sldId id="262" r:id="rId80"/>
    <p:sldId id="260" r:id="rId81"/>
    <p:sldId id="269" r:id="rId82"/>
    <p:sldId id="279" r:id="rId83"/>
    <p:sldId id="273" r:id="rId84"/>
    <p:sldId id="261" r:id="rId85"/>
    <p:sldId id="274" r:id="rId86"/>
    <p:sldId id="280" r:id="rId87"/>
    <p:sldId id="281" r:id="rId88"/>
    <p:sldId id="392" r:id="rId89"/>
    <p:sldId id="391" r:id="rId90"/>
    <p:sldId id="532" r:id="rId91"/>
    <p:sldId id="395" r:id="rId92"/>
    <p:sldId id="533" r:id="rId93"/>
    <p:sldId id="394" r:id="rId94"/>
    <p:sldId id="396" r:id="rId95"/>
    <p:sldId id="534" r:id="rId96"/>
    <p:sldId id="519" r:id="rId97"/>
    <p:sldId id="361" r:id="rId98"/>
    <p:sldId id="354" r:id="rId99"/>
    <p:sldId id="539" r:id="rId100"/>
    <p:sldId id="521" r:id="rId101"/>
  </p:sldIdLst>
  <p:sldSz cx="9144000" cy="6858000" type="screen4x3"/>
  <p:notesSz cx="6858000" cy="9144000"/>
  <p:defaultTex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89E"/>
    <a:srgbClr val="72B0AF"/>
    <a:srgbClr val="69B0A0"/>
    <a:srgbClr val="58B6C0"/>
    <a:srgbClr val="3494BA"/>
    <a:srgbClr val="FF91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51F837-07CB-4101-9216-4B479DEC40BB}" v="180" dt="2024-06-27T14:19:28.1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982" autoAdjust="0"/>
  </p:normalViewPr>
  <p:slideViewPr>
    <p:cSldViewPr snapToGrid="0">
      <p:cViewPr varScale="1">
        <p:scale>
          <a:sx n="87" d="100"/>
          <a:sy n="87" d="100"/>
        </p:scale>
        <p:origin x="392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6/11/relationships/changesInfo" Target="changesInfos/changesInfo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a Leigh Schofield, Miss" userId="S::dona.schofield@mcgill.ca::38e1b6c9-d5fe-4ea3-8f12-ecc25fd68607" providerId="AD" clId="Web-{07B59E40-5557-89C2-3096-368B96CFB255}"/>
    <pc:docChg chg="modSld">
      <pc:chgData name="Dona Leigh Schofield, Miss" userId="S::dona.schofield@mcgill.ca::38e1b6c9-d5fe-4ea3-8f12-ecc25fd68607" providerId="AD" clId="Web-{07B59E40-5557-89C2-3096-368B96CFB255}" dt="2024-02-02T15:38:02.935" v="12" actId="20577"/>
      <pc:docMkLst>
        <pc:docMk/>
      </pc:docMkLst>
      <pc:sldChg chg="modSp">
        <pc:chgData name="Dona Leigh Schofield, Miss" userId="S::dona.schofield@mcgill.ca::38e1b6c9-d5fe-4ea3-8f12-ecc25fd68607" providerId="AD" clId="Web-{07B59E40-5557-89C2-3096-368B96CFB255}" dt="2024-02-02T15:38:02.935" v="12" actId="20577"/>
        <pc:sldMkLst>
          <pc:docMk/>
          <pc:sldMk cId="742620507" sldId="353"/>
        </pc:sldMkLst>
        <pc:spChg chg="mod">
          <ac:chgData name="Dona Leigh Schofield, Miss" userId="S::dona.schofield@mcgill.ca::38e1b6c9-d5fe-4ea3-8f12-ecc25fd68607" providerId="AD" clId="Web-{07B59E40-5557-89C2-3096-368B96CFB255}" dt="2024-02-02T15:38:02.935" v="12" actId="20577"/>
          <ac:spMkLst>
            <pc:docMk/>
            <pc:sldMk cId="742620507" sldId="353"/>
            <ac:spMk id="3" creationId="{7D6D0FD1-C3AF-4B3B-2756-C8EC565B082F}"/>
          </ac:spMkLst>
        </pc:spChg>
      </pc:sldChg>
    </pc:docChg>
  </pc:docChgLst>
  <pc:docChgLst>
    <pc:chgData name="Dona Leigh Schofield, Miss" userId="S::dona.schofield@mcgill.ca::38e1b6c9-d5fe-4ea3-8f12-ecc25fd68607" providerId="AD" clId="Web-{AFB787A7-9406-D377-7CAD-44A6B9EB0C70}"/>
    <pc:docChg chg="modSld">
      <pc:chgData name="Dona Leigh Schofield, Miss" userId="S::dona.schofield@mcgill.ca::38e1b6c9-d5fe-4ea3-8f12-ecc25fd68607" providerId="AD" clId="Web-{AFB787A7-9406-D377-7CAD-44A6B9EB0C70}" dt="2024-02-06T18:19:05.409" v="43" actId="1076"/>
      <pc:docMkLst>
        <pc:docMk/>
      </pc:docMkLst>
      <pc:sldChg chg="addSp delSp modSp">
        <pc:chgData name="Dona Leigh Schofield, Miss" userId="S::dona.schofield@mcgill.ca::38e1b6c9-d5fe-4ea3-8f12-ecc25fd68607" providerId="AD" clId="Web-{AFB787A7-9406-D377-7CAD-44A6B9EB0C70}" dt="2024-02-06T18:19:05.409" v="43" actId="1076"/>
        <pc:sldMkLst>
          <pc:docMk/>
          <pc:sldMk cId="3301951615" sldId="338"/>
        </pc:sldMkLst>
        <pc:spChg chg="add mod">
          <ac:chgData name="Dona Leigh Schofield, Miss" userId="S::dona.schofield@mcgill.ca::38e1b6c9-d5fe-4ea3-8f12-ecc25fd68607" providerId="AD" clId="Web-{AFB787A7-9406-D377-7CAD-44A6B9EB0C70}" dt="2024-02-06T18:19:05.409" v="43" actId="1076"/>
          <ac:spMkLst>
            <pc:docMk/>
            <pc:sldMk cId="3301951615" sldId="338"/>
            <ac:spMk id="4" creationId="{FCD96498-6607-422D-4649-CD2575F6D567}"/>
          </ac:spMkLst>
        </pc:spChg>
        <pc:picChg chg="add mod">
          <ac:chgData name="Dona Leigh Schofield, Miss" userId="S::dona.schofield@mcgill.ca::38e1b6c9-d5fe-4ea3-8f12-ecc25fd68607" providerId="AD" clId="Web-{AFB787A7-9406-D377-7CAD-44A6B9EB0C70}" dt="2024-02-06T18:18:41.487" v="34" actId="1076"/>
          <ac:picMkLst>
            <pc:docMk/>
            <pc:sldMk cId="3301951615" sldId="338"/>
            <ac:picMk id="2" creationId="{0B546385-8DA4-3327-7924-E68F726A53E9}"/>
          </ac:picMkLst>
        </pc:picChg>
        <pc:picChg chg="del">
          <ac:chgData name="Dona Leigh Schofield, Miss" userId="S::dona.schofield@mcgill.ca::38e1b6c9-d5fe-4ea3-8f12-ecc25fd68607" providerId="AD" clId="Web-{AFB787A7-9406-D377-7CAD-44A6B9EB0C70}" dt="2024-02-06T18:17:44.111" v="0"/>
          <ac:picMkLst>
            <pc:docMk/>
            <pc:sldMk cId="3301951615" sldId="338"/>
            <ac:picMk id="3" creationId="{65793EB9-6283-B765-69A4-3102E0A40AC3}"/>
          </ac:picMkLst>
        </pc:picChg>
      </pc:sldChg>
    </pc:docChg>
  </pc:docChgLst>
  <pc:docChgLst>
    <pc:chgData name="Dona Leigh Schofield, Miss" userId="S::dona.schofield@mcgill.ca::38e1b6c9-d5fe-4ea3-8f12-ecc25fd68607" providerId="AD" clId="Web-{C6416B29-0A61-E7F0-2C62-0AC2635FAD0E}"/>
    <pc:docChg chg="modSld">
      <pc:chgData name="Dona Leigh Schofield, Miss" userId="S::dona.schofield@mcgill.ca::38e1b6c9-d5fe-4ea3-8f12-ecc25fd68607" providerId="AD" clId="Web-{C6416B29-0A61-E7F0-2C62-0AC2635FAD0E}" dt="2024-03-06T13:40:30.023" v="29" actId="20577"/>
      <pc:docMkLst>
        <pc:docMk/>
      </pc:docMkLst>
      <pc:sldChg chg="modSp">
        <pc:chgData name="Dona Leigh Schofield, Miss" userId="S::dona.schofield@mcgill.ca::38e1b6c9-d5fe-4ea3-8f12-ecc25fd68607" providerId="AD" clId="Web-{C6416B29-0A61-E7F0-2C62-0AC2635FAD0E}" dt="2024-03-06T13:40:30.023" v="29" actId="20577"/>
        <pc:sldMkLst>
          <pc:docMk/>
          <pc:sldMk cId="1324269546" sldId="321"/>
        </pc:sldMkLst>
        <pc:spChg chg="mod">
          <ac:chgData name="Dona Leigh Schofield, Miss" userId="S::dona.schofield@mcgill.ca::38e1b6c9-d5fe-4ea3-8f12-ecc25fd68607" providerId="AD" clId="Web-{C6416B29-0A61-E7F0-2C62-0AC2635FAD0E}" dt="2024-03-06T13:40:30.023" v="29" actId="20577"/>
          <ac:spMkLst>
            <pc:docMk/>
            <pc:sldMk cId="1324269546" sldId="321"/>
            <ac:spMk id="4" creationId="{8AE12D43-9137-DB7C-570B-E48AB2308897}"/>
          </ac:spMkLst>
        </pc:spChg>
      </pc:sldChg>
    </pc:docChg>
  </pc:docChgLst>
  <pc:docChgLst>
    <pc:chgData name="Dona Leigh Schofield, Miss" userId="S::dona.schofield@mcgill.ca::38e1b6c9-d5fe-4ea3-8f12-ecc25fd68607" providerId="AD" clId="Web-{1425FF3C-0CAB-C39E-3642-C880A766F78F}"/>
    <pc:docChg chg="modSld">
      <pc:chgData name="Dona Leigh Schofield, Miss" userId="S::dona.schofield@mcgill.ca::38e1b6c9-d5fe-4ea3-8f12-ecc25fd68607" providerId="AD" clId="Web-{1425FF3C-0CAB-C39E-3642-C880A766F78F}" dt="2024-03-25T18:58:26.849" v="39"/>
      <pc:docMkLst>
        <pc:docMk/>
      </pc:docMkLst>
      <pc:sldChg chg="addSp delSp modSp">
        <pc:chgData name="Dona Leigh Schofield, Miss" userId="S::dona.schofield@mcgill.ca::38e1b6c9-d5fe-4ea3-8f12-ecc25fd68607" providerId="AD" clId="Web-{1425FF3C-0CAB-C39E-3642-C880A766F78F}" dt="2024-03-25T18:58:26.849" v="39"/>
        <pc:sldMkLst>
          <pc:docMk/>
          <pc:sldMk cId="1324269546" sldId="321"/>
        </pc:sldMkLst>
        <pc:spChg chg="add del mod">
          <ac:chgData name="Dona Leigh Schofield, Miss" userId="S::dona.schofield@mcgill.ca::38e1b6c9-d5fe-4ea3-8f12-ecc25fd68607" providerId="AD" clId="Web-{1425FF3C-0CAB-C39E-3642-C880A766F78F}" dt="2024-03-25T18:48:52.122" v="12"/>
          <ac:spMkLst>
            <pc:docMk/>
            <pc:sldMk cId="1324269546" sldId="321"/>
            <ac:spMk id="5" creationId="{CC47822A-A4C6-88A5-9C69-F39C5D652C0A}"/>
          </ac:spMkLst>
        </pc:spChg>
        <pc:spChg chg="mod">
          <ac:chgData name="Dona Leigh Schofield, Miss" userId="S::dona.schofield@mcgill.ca::38e1b6c9-d5fe-4ea3-8f12-ecc25fd68607" providerId="AD" clId="Web-{1425FF3C-0CAB-C39E-3642-C880A766F78F}" dt="2024-03-25T18:49:07.903" v="14" actId="1076"/>
          <ac:spMkLst>
            <pc:docMk/>
            <pc:sldMk cId="1324269546" sldId="321"/>
            <ac:spMk id="8" creationId="{2A92A9C4-6F5B-9A18-012E-5626D25E3582}"/>
          </ac:spMkLst>
        </pc:spChg>
        <pc:picChg chg="del">
          <ac:chgData name="Dona Leigh Schofield, Miss" userId="S::dona.schofield@mcgill.ca::38e1b6c9-d5fe-4ea3-8f12-ecc25fd68607" providerId="AD" clId="Web-{1425FF3C-0CAB-C39E-3642-C880A766F78F}" dt="2024-03-25T18:48:44.294" v="10"/>
          <ac:picMkLst>
            <pc:docMk/>
            <pc:sldMk cId="1324269546" sldId="321"/>
            <ac:picMk id="6" creationId="{D0078521-6D64-1BCE-B884-04EC922C6743}"/>
          </ac:picMkLst>
        </pc:picChg>
        <pc:picChg chg="add del mod">
          <ac:chgData name="Dona Leigh Schofield, Miss" userId="S::dona.schofield@mcgill.ca::38e1b6c9-d5fe-4ea3-8f12-ecc25fd68607" providerId="AD" clId="Web-{1425FF3C-0CAB-C39E-3642-C880A766F78F}" dt="2024-03-25T18:56:38.410" v="33"/>
          <ac:picMkLst>
            <pc:docMk/>
            <pc:sldMk cId="1324269546" sldId="321"/>
            <ac:picMk id="7" creationId="{22700774-E8A6-0ADA-00EA-09604A9A8B90}"/>
          </ac:picMkLst>
        </pc:picChg>
        <pc:picChg chg="add del mod">
          <ac:chgData name="Dona Leigh Schofield, Miss" userId="S::dona.schofield@mcgill.ca::38e1b6c9-d5fe-4ea3-8f12-ecc25fd68607" providerId="AD" clId="Web-{1425FF3C-0CAB-C39E-3642-C880A766F78F}" dt="2024-03-25T18:58:26.849" v="39"/>
          <ac:picMkLst>
            <pc:docMk/>
            <pc:sldMk cId="1324269546" sldId="321"/>
            <ac:picMk id="9" creationId="{7C4B48DE-FDFB-6148-495B-85B6EEE42C82}"/>
          </ac:picMkLst>
        </pc:picChg>
      </pc:sldChg>
      <pc:sldChg chg="delSp modSp">
        <pc:chgData name="Dona Leigh Schofield, Miss" userId="S::dona.schofield@mcgill.ca::38e1b6c9-d5fe-4ea3-8f12-ecc25fd68607" providerId="AD" clId="Web-{1425FF3C-0CAB-C39E-3642-C880A766F78F}" dt="2024-03-25T18:48:08.934" v="9" actId="1076"/>
        <pc:sldMkLst>
          <pc:docMk/>
          <pc:sldMk cId="3301951615" sldId="338"/>
        </pc:sldMkLst>
        <pc:spChg chg="mod">
          <ac:chgData name="Dona Leigh Schofield, Miss" userId="S::dona.schofield@mcgill.ca::38e1b6c9-d5fe-4ea3-8f12-ecc25fd68607" providerId="AD" clId="Web-{1425FF3C-0CAB-C39E-3642-C880A766F78F}" dt="2024-03-25T18:48:08.934" v="9" actId="1076"/>
          <ac:spMkLst>
            <pc:docMk/>
            <pc:sldMk cId="3301951615" sldId="338"/>
            <ac:spMk id="4" creationId="{FCD96498-6607-422D-4649-CD2575F6D567}"/>
          </ac:spMkLst>
        </pc:spChg>
        <pc:picChg chg="del">
          <ac:chgData name="Dona Leigh Schofield, Miss" userId="S::dona.schofield@mcgill.ca::38e1b6c9-d5fe-4ea3-8f12-ecc25fd68607" providerId="AD" clId="Web-{1425FF3C-0CAB-C39E-3642-C880A766F78F}" dt="2024-03-25T18:47:39.465" v="0"/>
          <ac:picMkLst>
            <pc:docMk/>
            <pc:sldMk cId="3301951615" sldId="338"/>
            <ac:picMk id="2" creationId="{0B546385-8DA4-3327-7924-E68F726A53E9}"/>
          </ac:picMkLst>
        </pc:picChg>
      </pc:sldChg>
      <pc:sldChg chg="modSp">
        <pc:chgData name="Dona Leigh Schofield, Miss" userId="S::dona.schofield@mcgill.ca::38e1b6c9-d5fe-4ea3-8f12-ecc25fd68607" providerId="AD" clId="Web-{1425FF3C-0CAB-C39E-3642-C880A766F78F}" dt="2024-03-25T18:49:34.576" v="23" actId="1076"/>
        <pc:sldMkLst>
          <pc:docMk/>
          <pc:sldMk cId="742620507" sldId="353"/>
        </pc:sldMkLst>
        <pc:spChg chg="mod">
          <ac:chgData name="Dona Leigh Schofield, Miss" userId="S::dona.schofield@mcgill.ca::38e1b6c9-d5fe-4ea3-8f12-ecc25fd68607" providerId="AD" clId="Web-{1425FF3C-0CAB-C39E-3642-C880A766F78F}" dt="2024-03-25T18:49:34.576" v="23" actId="1076"/>
          <ac:spMkLst>
            <pc:docMk/>
            <pc:sldMk cId="742620507" sldId="353"/>
            <ac:spMk id="3" creationId="{7D6D0FD1-C3AF-4B3B-2756-C8EC565B082F}"/>
          </ac:spMkLst>
        </pc:spChg>
      </pc:sldChg>
      <pc:sldChg chg="modSp">
        <pc:chgData name="Dona Leigh Schofield, Miss" userId="S::dona.schofield@mcgill.ca::38e1b6c9-d5fe-4ea3-8f12-ecc25fd68607" providerId="AD" clId="Web-{1425FF3C-0CAB-C39E-3642-C880A766F78F}" dt="2024-03-25T18:49:42.279" v="24" actId="1076"/>
        <pc:sldMkLst>
          <pc:docMk/>
          <pc:sldMk cId="130104463" sldId="354"/>
        </pc:sldMkLst>
        <pc:spChg chg="mod">
          <ac:chgData name="Dona Leigh Schofield, Miss" userId="S::dona.schofield@mcgill.ca::38e1b6c9-d5fe-4ea3-8f12-ecc25fd68607" providerId="AD" clId="Web-{1425FF3C-0CAB-C39E-3642-C880A766F78F}" dt="2024-03-25T18:49:42.279" v="24" actId="1076"/>
          <ac:spMkLst>
            <pc:docMk/>
            <pc:sldMk cId="130104463" sldId="354"/>
            <ac:spMk id="2" creationId="{93D48A3B-163E-4BC2-33B5-8E52B1D07930}"/>
          </ac:spMkLst>
        </pc:spChg>
      </pc:sldChg>
    </pc:docChg>
  </pc:docChgLst>
  <pc:docChgLst>
    <pc:chgData name="Dona Leigh Schofield, Miss" userId="S::dona.schofield@mcgill.ca::38e1b6c9-d5fe-4ea3-8f12-ecc25fd68607" providerId="AD" clId="Web-{73198BB6-F4BA-64AC-BD03-89A217915BA5}"/>
    <pc:docChg chg="modSld">
      <pc:chgData name="Dona Leigh Schofield, Miss" userId="S::dona.schofield@mcgill.ca::38e1b6c9-d5fe-4ea3-8f12-ecc25fd68607" providerId="AD" clId="Web-{73198BB6-F4BA-64AC-BD03-89A217915BA5}" dt="2024-02-02T15:45:02.402" v="5" actId="1076"/>
      <pc:docMkLst>
        <pc:docMk/>
      </pc:docMkLst>
      <pc:sldChg chg="addSp delSp modSp">
        <pc:chgData name="Dona Leigh Schofield, Miss" userId="S::dona.schofield@mcgill.ca::38e1b6c9-d5fe-4ea3-8f12-ecc25fd68607" providerId="AD" clId="Web-{73198BB6-F4BA-64AC-BD03-89A217915BA5}" dt="2024-02-02T15:45:02.402" v="5" actId="1076"/>
        <pc:sldMkLst>
          <pc:docMk/>
          <pc:sldMk cId="3301951615" sldId="338"/>
        </pc:sldMkLst>
        <pc:picChg chg="add mod">
          <ac:chgData name="Dona Leigh Schofield, Miss" userId="S::dona.schofield@mcgill.ca::38e1b6c9-d5fe-4ea3-8f12-ecc25fd68607" providerId="AD" clId="Web-{73198BB6-F4BA-64AC-BD03-89A217915BA5}" dt="2024-02-02T15:45:02.402" v="5" actId="1076"/>
          <ac:picMkLst>
            <pc:docMk/>
            <pc:sldMk cId="3301951615" sldId="338"/>
            <ac:picMk id="2" creationId="{8E3F27C8-DBC5-7B60-3389-820D42388E87}"/>
          </ac:picMkLst>
        </pc:picChg>
        <pc:picChg chg="del">
          <ac:chgData name="Dona Leigh Schofield, Miss" userId="S::dona.schofield@mcgill.ca::38e1b6c9-d5fe-4ea3-8f12-ecc25fd68607" providerId="AD" clId="Web-{73198BB6-F4BA-64AC-BD03-89A217915BA5}" dt="2024-02-02T15:44:51.933" v="0"/>
          <ac:picMkLst>
            <pc:docMk/>
            <pc:sldMk cId="3301951615" sldId="338"/>
            <ac:picMk id="15" creationId="{5FF27936-2578-83A8-D2F5-E9C5AAAA3FB0}"/>
          </ac:picMkLst>
        </pc:picChg>
      </pc:sldChg>
    </pc:docChg>
  </pc:docChgLst>
  <pc:docChgLst>
    <pc:chgData name="Dona Leigh Schofield, Miss" userId="S::dona.schofield@mcgill.ca::38e1b6c9-d5fe-4ea3-8f12-ecc25fd68607" providerId="AD" clId="Web-{F65C5CCE-621F-0A6D-422D-1F362DFDAFF6}"/>
    <pc:docChg chg="modSld">
      <pc:chgData name="Dona Leigh Schofield, Miss" userId="S::dona.schofield@mcgill.ca::38e1b6c9-d5fe-4ea3-8f12-ecc25fd68607" providerId="AD" clId="Web-{F65C5CCE-621F-0A6D-422D-1F362DFDAFF6}" dt="2024-02-02T15:46:04.209" v="9" actId="1076"/>
      <pc:docMkLst>
        <pc:docMk/>
      </pc:docMkLst>
      <pc:sldChg chg="addSp delSp modSp">
        <pc:chgData name="Dona Leigh Schofield, Miss" userId="S::dona.schofield@mcgill.ca::38e1b6c9-d5fe-4ea3-8f12-ecc25fd68607" providerId="AD" clId="Web-{F65C5CCE-621F-0A6D-422D-1F362DFDAFF6}" dt="2024-02-02T15:46:04.209" v="9" actId="1076"/>
        <pc:sldMkLst>
          <pc:docMk/>
          <pc:sldMk cId="3301951615" sldId="338"/>
        </pc:sldMkLst>
        <pc:spChg chg="mod">
          <ac:chgData name="Dona Leigh Schofield, Miss" userId="S::dona.schofield@mcgill.ca::38e1b6c9-d5fe-4ea3-8f12-ecc25fd68607" providerId="AD" clId="Web-{F65C5CCE-621F-0A6D-422D-1F362DFDAFF6}" dt="2024-02-02T15:45:59.990" v="8" actId="1076"/>
          <ac:spMkLst>
            <pc:docMk/>
            <pc:sldMk cId="3301951615" sldId="338"/>
            <ac:spMk id="17" creationId="{16AE1CEB-BA97-61DD-841E-10CAC5F24A90}"/>
          </ac:spMkLst>
        </pc:spChg>
        <pc:picChg chg="del mod">
          <ac:chgData name="Dona Leigh Schofield, Miss" userId="S::dona.schofield@mcgill.ca::38e1b6c9-d5fe-4ea3-8f12-ecc25fd68607" providerId="AD" clId="Web-{F65C5CCE-621F-0A6D-422D-1F362DFDAFF6}" dt="2024-02-02T15:45:31.568" v="2"/>
          <ac:picMkLst>
            <pc:docMk/>
            <pc:sldMk cId="3301951615" sldId="338"/>
            <ac:picMk id="2" creationId="{8E3F27C8-DBC5-7B60-3389-820D42388E87}"/>
          </ac:picMkLst>
        </pc:picChg>
        <pc:picChg chg="add mod">
          <ac:chgData name="Dona Leigh Schofield, Miss" userId="S::dona.schofield@mcgill.ca::38e1b6c9-d5fe-4ea3-8f12-ecc25fd68607" providerId="AD" clId="Web-{F65C5CCE-621F-0A6D-422D-1F362DFDAFF6}" dt="2024-02-02T15:46:04.209" v="9" actId="1076"/>
          <ac:picMkLst>
            <pc:docMk/>
            <pc:sldMk cId="3301951615" sldId="338"/>
            <ac:picMk id="3" creationId="{65793EB9-6283-B765-69A4-3102E0A40AC3}"/>
          </ac:picMkLst>
        </pc:picChg>
      </pc:sldChg>
    </pc:docChg>
  </pc:docChgLst>
  <pc:docChgLst>
    <pc:chgData name="Dona Leigh Schofield, Miss" userId="S::dona.schofield@mcgill.ca::38e1b6c9-d5fe-4ea3-8f12-ecc25fd68607" providerId="AD" clId="Web-{A4DBC498-D755-CBC4-A797-229CB554681B}"/>
    <pc:docChg chg="modSld">
      <pc:chgData name="Dona Leigh Schofield, Miss" userId="S::dona.schofield@mcgill.ca::38e1b6c9-d5fe-4ea3-8f12-ecc25fd68607" providerId="AD" clId="Web-{A4DBC498-D755-CBC4-A797-229CB554681B}" dt="2024-02-02T15:37:29.320" v="14" actId="20577"/>
      <pc:docMkLst>
        <pc:docMk/>
      </pc:docMkLst>
      <pc:sldChg chg="modSp">
        <pc:chgData name="Dona Leigh Schofield, Miss" userId="S::dona.schofield@mcgill.ca::38e1b6c9-d5fe-4ea3-8f12-ecc25fd68607" providerId="AD" clId="Web-{A4DBC498-D755-CBC4-A797-229CB554681B}" dt="2024-02-02T15:37:29.320" v="14" actId="20577"/>
        <pc:sldMkLst>
          <pc:docMk/>
          <pc:sldMk cId="742620507" sldId="353"/>
        </pc:sldMkLst>
        <pc:spChg chg="mod">
          <ac:chgData name="Dona Leigh Schofield, Miss" userId="S::dona.schofield@mcgill.ca::38e1b6c9-d5fe-4ea3-8f12-ecc25fd68607" providerId="AD" clId="Web-{A4DBC498-D755-CBC4-A797-229CB554681B}" dt="2024-02-02T15:37:29.320" v="14" actId="20577"/>
          <ac:spMkLst>
            <pc:docMk/>
            <pc:sldMk cId="742620507" sldId="353"/>
            <ac:spMk id="3" creationId="{7D6D0FD1-C3AF-4B3B-2756-C8EC565B082F}"/>
          </ac:spMkLst>
        </pc:spChg>
      </pc:sldChg>
    </pc:docChg>
  </pc:docChgLst>
  <pc:docChgLst>
    <pc:chgData clId="Web-{5E69F6B3-768C-6B7F-5665-5905D663F244}"/>
    <pc:docChg chg="modSld">
      <pc:chgData name="" userId="" providerId="" clId="Web-{5E69F6B3-768C-6B7F-5665-5905D663F244}" dt="2024-02-02T15:23:35.353" v="0" actId="1076"/>
      <pc:docMkLst>
        <pc:docMk/>
      </pc:docMkLst>
      <pc:sldChg chg="modSp">
        <pc:chgData name="" userId="" providerId="" clId="Web-{5E69F6B3-768C-6B7F-5665-5905D663F244}" dt="2024-02-02T15:23:35.353" v="0" actId="1076"/>
        <pc:sldMkLst>
          <pc:docMk/>
          <pc:sldMk cId="2389275097" sldId="316"/>
        </pc:sldMkLst>
        <pc:spChg chg="mod">
          <ac:chgData name="" userId="" providerId="" clId="Web-{5E69F6B3-768C-6B7F-5665-5905D663F244}" dt="2024-02-02T15:23:35.353" v="0" actId="1076"/>
          <ac:spMkLst>
            <pc:docMk/>
            <pc:sldMk cId="2389275097" sldId="316"/>
            <ac:spMk id="4" creationId="{A45C165F-BC2D-0A42-B582-A27AE4DBB9CF}"/>
          </ac:spMkLst>
        </pc:spChg>
      </pc:sldChg>
    </pc:docChg>
  </pc:docChgLst>
  <pc:docChgLst>
    <pc:chgData name="Dona Leigh Schofield, Miss" userId="S::dona.schofield@mcgill.ca::38e1b6c9-d5fe-4ea3-8f12-ecc25fd68607" providerId="AD" clId="Web-{17CC37D0-AD6C-A102-C64D-5BEC0658EDEB}"/>
    <pc:docChg chg="modSld">
      <pc:chgData name="Dona Leigh Schofield, Miss" userId="S::dona.schofield@mcgill.ca::38e1b6c9-d5fe-4ea3-8f12-ecc25fd68607" providerId="AD" clId="Web-{17CC37D0-AD6C-A102-C64D-5BEC0658EDEB}" dt="2024-04-08T11:59:31.894" v="4"/>
      <pc:docMkLst>
        <pc:docMk/>
      </pc:docMkLst>
      <pc:sldChg chg="addSp modSp">
        <pc:chgData name="Dona Leigh Schofield, Miss" userId="S::dona.schofield@mcgill.ca::38e1b6c9-d5fe-4ea3-8f12-ecc25fd68607" providerId="AD" clId="Web-{17CC37D0-AD6C-A102-C64D-5BEC0658EDEB}" dt="2024-04-08T11:59:31.894" v="4"/>
        <pc:sldMkLst>
          <pc:docMk/>
          <pc:sldMk cId="1324269546" sldId="321"/>
        </pc:sldMkLst>
        <pc:picChg chg="add mod">
          <ac:chgData name="Dona Leigh Schofield, Miss" userId="S::dona.schofield@mcgill.ca::38e1b6c9-d5fe-4ea3-8f12-ecc25fd68607" providerId="AD" clId="Web-{17CC37D0-AD6C-A102-C64D-5BEC0658EDEB}" dt="2024-04-08T11:59:31.894" v="4"/>
          <ac:picMkLst>
            <pc:docMk/>
            <pc:sldMk cId="1324269546" sldId="321"/>
            <ac:picMk id="2" creationId="{0D7302FE-4674-2672-DBA9-50C4E86C9AA1}"/>
          </ac:picMkLst>
        </pc:picChg>
      </pc:sldChg>
    </pc:docChg>
  </pc:docChgLst>
  <pc:docChgLst>
    <pc:chgData name="Adrien Osakwe" userId="7a3e290c-eb83-484b-8e3d-d46ef2333477" providerId="ADAL" clId="{8951F837-07CB-4101-9216-4B479DEC40BB}"/>
    <pc:docChg chg="undo custSel addSld delSld modSld sldOrd">
      <pc:chgData name="Adrien Osakwe" userId="7a3e290c-eb83-484b-8e3d-d46ef2333477" providerId="ADAL" clId="{8951F837-07CB-4101-9216-4B479DEC40BB}" dt="2024-06-27T14:27:54.461" v="12292"/>
      <pc:docMkLst>
        <pc:docMk/>
      </pc:docMkLst>
      <pc:sldChg chg="modSp add mod">
        <pc:chgData name="Adrien Osakwe" userId="7a3e290c-eb83-484b-8e3d-d46ef2333477" providerId="ADAL" clId="{8951F837-07CB-4101-9216-4B479DEC40BB}" dt="2024-06-11T20:31:38.887" v="246" actId="27636"/>
        <pc:sldMkLst>
          <pc:docMk/>
          <pc:sldMk cId="446930252" sldId="257"/>
        </pc:sldMkLst>
        <pc:spChg chg="mod">
          <ac:chgData name="Adrien Osakwe" userId="7a3e290c-eb83-484b-8e3d-d46ef2333477" providerId="ADAL" clId="{8951F837-07CB-4101-9216-4B479DEC40BB}" dt="2024-06-11T20:31:38.887" v="246" actId="27636"/>
          <ac:spMkLst>
            <pc:docMk/>
            <pc:sldMk cId="446930252" sldId="257"/>
            <ac:spMk id="3" creationId="{D1EA0241-27E9-56BD-CC0C-E93E386D80C4}"/>
          </ac:spMkLst>
        </pc:spChg>
      </pc:sldChg>
      <pc:sldChg chg="modSp add mod">
        <pc:chgData name="Adrien Osakwe" userId="7a3e290c-eb83-484b-8e3d-d46ef2333477" providerId="ADAL" clId="{8951F837-07CB-4101-9216-4B479DEC40BB}" dt="2024-06-11T20:31:38.983" v="247" actId="27636"/>
        <pc:sldMkLst>
          <pc:docMk/>
          <pc:sldMk cId="2827694539" sldId="258"/>
        </pc:sldMkLst>
        <pc:spChg chg="mod">
          <ac:chgData name="Adrien Osakwe" userId="7a3e290c-eb83-484b-8e3d-d46ef2333477" providerId="ADAL" clId="{8951F837-07CB-4101-9216-4B479DEC40BB}" dt="2024-06-11T20:31:38.983" v="247" actId="27636"/>
          <ac:spMkLst>
            <pc:docMk/>
            <pc:sldMk cId="2827694539" sldId="258"/>
            <ac:spMk id="3" creationId="{6A352528-1C84-522C-AC65-7CB921559244}"/>
          </ac:spMkLst>
        </pc:spChg>
      </pc:sldChg>
      <pc:sldChg chg="add">
        <pc:chgData name="Adrien Osakwe" userId="7a3e290c-eb83-484b-8e3d-d46ef2333477" providerId="ADAL" clId="{8951F837-07CB-4101-9216-4B479DEC40BB}" dt="2024-06-11T20:31:38.683" v="245"/>
        <pc:sldMkLst>
          <pc:docMk/>
          <pc:sldMk cId="2306092491" sldId="259"/>
        </pc:sldMkLst>
      </pc:sldChg>
      <pc:sldChg chg="add">
        <pc:chgData name="Adrien Osakwe" userId="7a3e290c-eb83-484b-8e3d-d46ef2333477" providerId="ADAL" clId="{8951F837-07CB-4101-9216-4B479DEC40BB}" dt="2024-06-11T20:31:38.683" v="245"/>
        <pc:sldMkLst>
          <pc:docMk/>
          <pc:sldMk cId="2817918619" sldId="260"/>
        </pc:sldMkLst>
      </pc:sldChg>
      <pc:sldChg chg="add">
        <pc:chgData name="Adrien Osakwe" userId="7a3e290c-eb83-484b-8e3d-d46ef2333477" providerId="ADAL" clId="{8951F837-07CB-4101-9216-4B479DEC40BB}" dt="2024-06-11T20:31:38.683" v="245"/>
        <pc:sldMkLst>
          <pc:docMk/>
          <pc:sldMk cId="1754961264" sldId="261"/>
        </pc:sldMkLst>
      </pc:sldChg>
      <pc:sldChg chg="modSp add mod">
        <pc:chgData name="Adrien Osakwe" userId="7a3e290c-eb83-484b-8e3d-d46ef2333477" providerId="ADAL" clId="{8951F837-07CB-4101-9216-4B479DEC40BB}" dt="2024-06-11T20:31:39.029" v="248" actId="27636"/>
        <pc:sldMkLst>
          <pc:docMk/>
          <pc:sldMk cId="3989541287" sldId="262"/>
        </pc:sldMkLst>
        <pc:spChg chg="mod">
          <ac:chgData name="Adrien Osakwe" userId="7a3e290c-eb83-484b-8e3d-d46ef2333477" providerId="ADAL" clId="{8951F837-07CB-4101-9216-4B479DEC40BB}" dt="2024-06-11T20:31:39.029" v="248" actId="27636"/>
          <ac:spMkLst>
            <pc:docMk/>
            <pc:sldMk cId="3989541287" sldId="262"/>
            <ac:spMk id="3" creationId="{0FC0856D-5748-F152-0400-F4F91B08D99E}"/>
          </ac:spMkLst>
        </pc:spChg>
      </pc:sldChg>
      <pc:sldChg chg="add del">
        <pc:chgData name="Adrien Osakwe" userId="7a3e290c-eb83-484b-8e3d-d46ef2333477" providerId="ADAL" clId="{8951F837-07CB-4101-9216-4B479DEC40BB}" dt="2024-06-11T20:32:12.724" v="259" actId="47"/>
        <pc:sldMkLst>
          <pc:docMk/>
          <pc:sldMk cId="282529940" sldId="268"/>
        </pc:sldMkLst>
      </pc:sldChg>
      <pc:sldChg chg="modSp add mod">
        <pc:chgData name="Adrien Osakwe" userId="7a3e290c-eb83-484b-8e3d-d46ef2333477" providerId="ADAL" clId="{8951F837-07CB-4101-9216-4B479DEC40BB}" dt="2024-06-11T20:31:39.048" v="249" actId="27636"/>
        <pc:sldMkLst>
          <pc:docMk/>
          <pc:sldMk cId="1315726409" sldId="269"/>
        </pc:sldMkLst>
        <pc:spChg chg="mod">
          <ac:chgData name="Adrien Osakwe" userId="7a3e290c-eb83-484b-8e3d-d46ef2333477" providerId="ADAL" clId="{8951F837-07CB-4101-9216-4B479DEC40BB}" dt="2024-06-11T20:31:39.048" v="249" actId="27636"/>
          <ac:spMkLst>
            <pc:docMk/>
            <pc:sldMk cId="1315726409" sldId="269"/>
            <ac:spMk id="3" creationId="{0CB1397C-20E3-EC53-9407-D0B20C56441D}"/>
          </ac:spMkLst>
        </pc:spChg>
      </pc:sldChg>
      <pc:sldChg chg="modSp add del mod modShow">
        <pc:chgData name="Adrien Osakwe" userId="7a3e290c-eb83-484b-8e3d-d46ef2333477" providerId="ADAL" clId="{8951F837-07CB-4101-9216-4B479DEC40BB}" dt="2024-06-17T18:09:24.508" v="5341" actId="47"/>
        <pc:sldMkLst>
          <pc:docMk/>
          <pc:sldMk cId="1318478057" sldId="270"/>
        </pc:sldMkLst>
        <pc:spChg chg="mod">
          <ac:chgData name="Adrien Osakwe" userId="7a3e290c-eb83-484b-8e3d-d46ef2333477" providerId="ADAL" clId="{8951F837-07CB-4101-9216-4B479DEC40BB}" dt="2024-06-11T20:31:39.124" v="251" actId="27636"/>
          <ac:spMkLst>
            <pc:docMk/>
            <pc:sldMk cId="1318478057" sldId="270"/>
            <ac:spMk id="3" creationId="{D1A9DAA4-7A8C-D30E-D040-E0E9566CA6D5}"/>
          </ac:spMkLst>
        </pc:spChg>
      </pc:sldChg>
      <pc:sldChg chg="modSp add del mod modShow">
        <pc:chgData name="Adrien Osakwe" userId="7a3e290c-eb83-484b-8e3d-d46ef2333477" providerId="ADAL" clId="{8951F837-07CB-4101-9216-4B479DEC40BB}" dt="2024-06-17T18:09:25.243" v="5342" actId="47"/>
        <pc:sldMkLst>
          <pc:docMk/>
          <pc:sldMk cId="3288229995" sldId="271"/>
        </pc:sldMkLst>
        <pc:spChg chg="mod">
          <ac:chgData name="Adrien Osakwe" userId="7a3e290c-eb83-484b-8e3d-d46ef2333477" providerId="ADAL" clId="{8951F837-07CB-4101-9216-4B479DEC40BB}" dt="2024-06-11T20:31:39.223" v="253" actId="27636"/>
          <ac:spMkLst>
            <pc:docMk/>
            <pc:sldMk cId="3288229995" sldId="271"/>
            <ac:spMk id="3" creationId="{A78BFB26-AA52-7A98-D525-32E019E3F4E2}"/>
          </ac:spMkLst>
        </pc:spChg>
      </pc:sldChg>
      <pc:sldChg chg="modSp add del mod modShow">
        <pc:chgData name="Adrien Osakwe" userId="7a3e290c-eb83-484b-8e3d-d46ef2333477" providerId="ADAL" clId="{8951F837-07CB-4101-9216-4B479DEC40BB}" dt="2024-06-17T18:09:26.030" v="5343" actId="47"/>
        <pc:sldMkLst>
          <pc:docMk/>
          <pc:sldMk cId="2684940478" sldId="272"/>
        </pc:sldMkLst>
        <pc:spChg chg="mod">
          <ac:chgData name="Adrien Osakwe" userId="7a3e290c-eb83-484b-8e3d-d46ef2333477" providerId="ADAL" clId="{8951F837-07CB-4101-9216-4B479DEC40BB}" dt="2024-06-11T20:31:39.254" v="255" actId="27636"/>
          <ac:spMkLst>
            <pc:docMk/>
            <pc:sldMk cId="2684940478" sldId="272"/>
            <ac:spMk id="3" creationId="{CA096560-BE66-7D50-9B4F-22EB27BDB67E}"/>
          </ac:spMkLst>
        </pc:spChg>
      </pc:sldChg>
      <pc:sldChg chg="modSp add mod">
        <pc:chgData name="Adrien Osakwe" userId="7a3e290c-eb83-484b-8e3d-d46ef2333477" providerId="ADAL" clId="{8951F837-07CB-4101-9216-4B479DEC40BB}" dt="2024-06-11T20:31:39.080" v="250" actId="27636"/>
        <pc:sldMkLst>
          <pc:docMk/>
          <pc:sldMk cId="3325812629" sldId="273"/>
        </pc:sldMkLst>
        <pc:spChg chg="mod">
          <ac:chgData name="Adrien Osakwe" userId="7a3e290c-eb83-484b-8e3d-d46ef2333477" providerId="ADAL" clId="{8951F837-07CB-4101-9216-4B479DEC40BB}" dt="2024-06-11T20:31:39.080" v="250" actId="27636"/>
          <ac:spMkLst>
            <pc:docMk/>
            <pc:sldMk cId="3325812629" sldId="273"/>
            <ac:spMk id="3" creationId="{EFEEBFE2-ED30-C55F-B1E8-95AF7F09B524}"/>
          </ac:spMkLst>
        </pc:spChg>
      </pc:sldChg>
      <pc:sldChg chg="modSp add mod">
        <pc:chgData name="Adrien Osakwe" userId="7a3e290c-eb83-484b-8e3d-d46ef2333477" providerId="ADAL" clId="{8951F837-07CB-4101-9216-4B479DEC40BB}" dt="2024-06-11T20:31:39.304" v="257" actId="27636"/>
        <pc:sldMkLst>
          <pc:docMk/>
          <pc:sldMk cId="452980518" sldId="274"/>
        </pc:sldMkLst>
        <pc:spChg chg="mod">
          <ac:chgData name="Adrien Osakwe" userId="7a3e290c-eb83-484b-8e3d-d46ef2333477" providerId="ADAL" clId="{8951F837-07CB-4101-9216-4B479DEC40BB}" dt="2024-06-11T20:31:39.304" v="257" actId="27636"/>
          <ac:spMkLst>
            <pc:docMk/>
            <pc:sldMk cId="452980518" sldId="274"/>
            <ac:spMk id="3" creationId="{A6910704-C09A-8474-517D-EA5B75999EBC}"/>
          </ac:spMkLst>
        </pc:spChg>
      </pc:sldChg>
      <pc:sldChg chg="modSp add del mod">
        <pc:chgData name="Adrien Osakwe" userId="7a3e290c-eb83-484b-8e3d-d46ef2333477" providerId="ADAL" clId="{8951F837-07CB-4101-9216-4B479DEC40BB}" dt="2024-06-11T20:33:18.784" v="287" actId="47"/>
        <pc:sldMkLst>
          <pc:docMk/>
          <pc:sldMk cId="3679920048" sldId="275"/>
        </pc:sldMkLst>
        <pc:spChg chg="mod">
          <ac:chgData name="Adrien Osakwe" userId="7a3e290c-eb83-484b-8e3d-d46ef2333477" providerId="ADAL" clId="{8951F837-07CB-4101-9216-4B479DEC40BB}" dt="2024-06-11T20:31:39.141" v="252" actId="27636"/>
          <ac:spMkLst>
            <pc:docMk/>
            <pc:sldMk cId="3679920048" sldId="275"/>
            <ac:spMk id="3" creationId="{5BF23EA8-759D-4EA1-B292-D250D0B03B51}"/>
          </ac:spMkLst>
        </pc:spChg>
      </pc:sldChg>
      <pc:sldChg chg="modSp add del mod">
        <pc:chgData name="Adrien Osakwe" userId="7a3e290c-eb83-484b-8e3d-d46ef2333477" providerId="ADAL" clId="{8951F837-07CB-4101-9216-4B479DEC40BB}" dt="2024-06-11T20:33:20.030" v="288" actId="47"/>
        <pc:sldMkLst>
          <pc:docMk/>
          <pc:sldMk cId="3116559526" sldId="276"/>
        </pc:sldMkLst>
        <pc:spChg chg="mod">
          <ac:chgData name="Adrien Osakwe" userId="7a3e290c-eb83-484b-8e3d-d46ef2333477" providerId="ADAL" clId="{8951F837-07CB-4101-9216-4B479DEC40BB}" dt="2024-06-11T20:31:39.235" v="254" actId="27636"/>
          <ac:spMkLst>
            <pc:docMk/>
            <pc:sldMk cId="3116559526" sldId="276"/>
            <ac:spMk id="3" creationId="{72B8AD7A-72F0-FC6A-E5ED-E1FFCB925F5E}"/>
          </ac:spMkLst>
        </pc:spChg>
      </pc:sldChg>
      <pc:sldChg chg="modSp add del mod">
        <pc:chgData name="Adrien Osakwe" userId="7a3e290c-eb83-484b-8e3d-d46ef2333477" providerId="ADAL" clId="{8951F837-07CB-4101-9216-4B479DEC40BB}" dt="2024-06-11T20:33:20.990" v="289" actId="47"/>
        <pc:sldMkLst>
          <pc:docMk/>
          <pc:sldMk cId="1189967761" sldId="277"/>
        </pc:sldMkLst>
        <pc:spChg chg="mod">
          <ac:chgData name="Adrien Osakwe" userId="7a3e290c-eb83-484b-8e3d-d46ef2333477" providerId="ADAL" clId="{8951F837-07CB-4101-9216-4B479DEC40BB}" dt="2024-06-11T20:31:39.283" v="256" actId="27636"/>
          <ac:spMkLst>
            <pc:docMk/>
            <pc:sldMk cId="1189967761" sldId="277"/>
            <ac:spMk id="3" creationId="{A700DD65-1764-52CF-A93A-7A5F76733C83}"/>
          </ac:spMkLst>
        </pc:spChg>
      </pc:sldChg>
      <pc:sldChg chg="add">
        <pc:chgData name="Adrien Osakwe" userId="7a3e290c-eb83-484b-8e3d-d46ef2333477" providerId="ADAL" clId="{8951F837-07CB-4101-9216-4B479DEC40BB}" dt="2024-06-11T20:31:38.683" v="245"/>
        <pc:sldMkLst>
          <pc:docMk/>
          <pc:sldMk cId="2758281582" sldId="279"/>
        </pc:sldMkLst>
      </pc:sldChg>
      <pc:sldChg chg="add">
        <pc:chgData name="Adrien Osakwe" userId="7a3e290c-eb83-484b-8e3d-d46ef2333477" providerId="ADAL" clId="{8951F837-07CB-4101-9216-4B479DEC40BB}" dt="2024-06-11T20:31:38.683" v="245"/>
        <pc:sldMkLst>
          <pc:docMk/>
          <pc:sldMk cId="112467918" sldId="280"/>
        </pc:sldMkLst>
      </pc:sldChg>
      <pc:sldChg chg="modSp add mod">
        <pc:chgData name="Adrien Osakwe" userId="7a3e290c-eb83-484b-8e3d-d46ef2333477" providerId="ADAL" clId="{8951F837-07CB-4101-9216-4B479DEC40BB}" dt="2024-06-11T20:31:39.314" v="258" actId="27636"/>
        <pc:sldMkLst>
          <pc:docMk/>
          <pc:sldMk cId="3907073178" sldId="281"/>
        </pc:sldMkLst>
        <pc:spChg chg="mod">
          <ac:chgData name="Adrien Osakwe" userId="7a3e290c-eb83-484b-8e3d-d46ef2333477" providerId="ADAL" clId="{8951F837-07CB-4101-9216-4B479DEC40BB}" dt="2024-06-11T20:31:39.314" v="258" actId="27636"/>
          <ac:spMkLst>
            <pc:docMk/>
            <pc:sldMk cId="3907073178" sldId="281"/>
            <ac:spMk id="2" creationId="{2974E19D-576E-4228-08CB-6CDE145AE818}"/>
          </ac:spMkLst>
        </pc:spChg>
      </pc:sldChg>
      <pc:sldChg chg="modSp mod">
        <pc:chgData name="Adrien Osakwe" userId="7a3e290c-eb83-484b-8e3d-d46ef2333477" providerId="ADAL" clId="{8951F837-07CB-4101-9216-4B479DEC40BB}" dt="2024-06-25T17:31:34.434" v="10316" actId="113"/>
        <pc:sldMkLst>
          <pc:docMk/>
          <pc:sldMk cId="2389275097" sldId="316"/>
        </pc:sldMkLst>
        <pc:spChg chg="mod">
          <ac:chgData name="Adrien Osakwe" userId="7a3e290c-eb83-484b-8e3d-d46ef2333477" providerId="ADAL" clId="{8951F837-07CB-4101-9216-4B479DEC40BB}" dt="2024-06-25T17:31:30.496" v="10315" actId="113"/>
          <ac:spMkLst>
            <pc:docMk/>
            <pc:sldMk cId="2389275097" sldId="316"/>
            <ac:spMk id="2" creationId="{E57E6C04-4051-B883-0FFD-0C104B795BCE}"/>
          </ac:spMkLst>
        </pc:spChg>
        <pc:spChg chg="mod">
          <ac:chgData name="Adrien Osakwe" userId="7a3e290c-eb83-484b-8e3d-d46ef2333477" providerId="ADAL" clId="{8951F837-07CB-4101-9216-4B479DEC40BB}" dt="2024-06-11T17:52:02.726" v="97" actId="20577"/>
          <ac:spMkLst>
            <pc:docMk/>
            <pc:sldMk cId="2389275097" sldId="316"/>
            <ac:spMk id="4" creationId="{A45C165F-BC2D-0A42-B582-A27AE4DBB9CF}"/>
          </ac:spMkLst>
        </pc:spChg>
        <pc:spChg chg="mod">
          <ac:chgData name="Adrien Osakwe" userId="7a3e290c-eb83-484b-8e3d-d46ef2333477" providerId="ADAL" clId="{8951F837-07CB-4101-9216-4B479DEC40BB}" dt="2024-06-25T17:31:34.434" v="10316" actId="113"/>
          <ac:spMkLst>
            <pc:docMk/>
            <pc:sldMk cId="2389275097" sldId="316"/>
            <ac:spMk id="5" creationId="{DB57BC4C-E4DD-4EF8-4690-732D69EB13AE}"/>
          </ac:spMkLst>
        </pc:spChg>
      </pc:sldChg>
      <pc:sldChg chg="del">
        <pc:chgData name="Adrien Osakwe" userId="7a3e290c-eb83-484b-8e3d-d46ef2333477" providerId="ADAL" clId="{8951F837-07CB-4101-9216-4B479DEC40BB}" dt="2024-06-20T13:56:39.796" v="7503" actId="47"/>
        <pc:sldMkLst>
          <pc:docMk/>
          <pc:sldMk cId="25426801" sldId="318"/>
        </pc:sldMkLst>
      </pc:sldChg>
      <pc:sldChg chg="addSp delSp modSp mod">
        <pc:chgData name="Adrien Osakwe" userId="7a3e290c-eb83-484b-8e3d-d46ef2333477" providerId="ADAL" clId="{8951F837-07CB-4101-9216-4B479DEC40BB}" dt="2024-06-25T17:41:45.990" v="10326" actId="1076"/>
        <pc:sldMkLst>
          <pc:docMk/>
          <pc:sldMk cId="3301951615" sldId="338"/>
        </pc:sldMkLst>
        <pc:spChg chg="mod">
          <ac:chgData name="Adrien Osakwe" userId="7a3e290c-eb83-484b-8e3d-d46ef2333477" providerId="ADAL" clId="{8951F837-07CB-4101-9216-4B479DEC40BB}" dt="2024-06-13T18:31:44.609" v="936" actId="1035"/>
          <ac:spMkLst>
            <pc:docMk/>
            <pc:sldMk cId="3301951615" sldId="338"/>
            <ac:spMk id="4" creationId="{FCD96498-6607-422D-4649-CD2575F6D567}"/>
          </ac:spMkLst>
        </pc:spChg>
        <pc:picChg chg="add del mod modCrop">
          <ac:chgData name="Adrien Osakwe" userId="7a3e290c-eb83-484b-8e3d-d46ef2333477" providerId="ADAL" clId="{8951F837-07CB-4101-9216-4B479DEC40BB}" dt="2024-06-20T14:26:20.289" v="7504" actId="478"/>
          <ac:picMkLst>
            <pc:docMk/>
            <pc:sldMk cId="3301951615" sldId="338"/>
            <ac:picMk id="3" creationId="{35C5F9A7-8B1B-0C45-69D4-6A7EBC026545}"/>
          </ac:picMkLst>
        </pc:picChg>
        <pc:picChg chg="add del mod">
          <ac:chgData name="Adrien Osakwe" userId="7a3e290c-eb83-484b-8e3d-d46ef2333477" providerId="ADAL" clId="{8951F837-07CB-4101-9216-4B479DEC40BB}" dt="2024-06-25T17:41:39.175" v="10322" actId="478"/>
          <ac:picMkLst>
            <pc:docMk/>
            <pc:sldMk cId="3301951615" sldId="338"/>
            <ac:picMk id="3" creationId="{5B91BADE-C7C0-47E1-69BE-2309AE9137F3}"/>
          </ac:picMkLst>
        </pc:picChg>
        <pc:picChg chg="add del mod">
          <ac:chgData name="Adrien Osakwe" userId="7a3e290c-eb83-484b-8e3d-d46ef2333477" providerId="ADAL" clId="{8951F837-07CB-4101-9216-4B479DEC40BB}" dt="2024-06-25T17:40:25.309" v="10317" actId="478"/>
          <ac:picMkLst>
            <pc:docMk/>
            <pc:sldMk cId="3301951615" sldId="338"/>
            <ac:picMk id="5" creationId="{35FAAA46-3970-62B9-388F-F6FDED7E650A}"/>
          </ac:picMkLst>
        </pc:picChg>
        <pc:picChg chg="add mod">
          <ac:chgData name="Adrien Osakwe" userId="7a3e290c-eb83-484b-8e3d-d46ef2333477" providerId="ADAL" clId="{8951F837-07CB-4101-9216-4B479DEC40BB}" dt="2024-06-25T17:41:45.990" v="10326" actId="1076"/>
          <ac:picMkLst>
            <pc:docMk/>
            <pc:sldMk cId="3301951615" sldId="338"/>
            <ac:picMk id="7" creationId="{2FECDA80-FA94-EBA6-A60D-26A2A284910D}"/>
          </ac:picMkLst>
        </pc:picChg>
      </pc:sldChg>
      <pc:sldChg chg="modSp mod">
        <pc:chgData name="Adrien Osakwe" userId="7a3e290c-eb83-484b-8e3d-d46ef2333477" providerId="ADAL" clId="{8951F837-07CB-4101-9216-4B479DEC40BB}" dt="2024-06-27T03:31:38.642" v="10369" actId="20577"/>
        <pc:sldMkLst>
          <pc:docMk/>
          <pc:sldMk cId="742620507" sldId="353"/>
        </pc:sldMkLst>
        <pc:spChg chg="mod">
          <ac:chgData name="Adrien Osakwe" userId="7a3e290c-eb83-484b-8e3d-d46ef2333477" providerId="ADAL" clId="{8951F837-07CB-4101-9216-4B479DEC40BB}" dt="2024-06-27T03:31:38.642" v="10369" actId="20577"/>
          <ac:spMkLst>
            <pc:docMk/>
            <pc:sldMk cId="742620507" sldId="353"/>
            <ac:spMk id="3" creationId="{7D6D0FD1-C3AF-4B3B-2756-C8EC565B082F}"/>
          </ac:spMkLst>
        </pc:spChg>
      </pc:sldChg>
      <pc:sldChg chg="modSp mod">
        <pc:chgData name="Adrien Osakwe" userId="7a3e290c-eb83-484b-8e3d-d46ef2333477" providerId="ADAL" clId="{8951F837-07CB-4101-9216-4B479DEC40BB}" dt="2024-06-18T13:30:10.188" v="7135" actId="5793"/>
        <pc:sldMkLst>
          <pc:docMk/>
          <pc:sldMk cId="130104463" sldId="354"/>
        </pc:sldMkLst>
        <pc:spChg chg="mod">
          <ac:chgData name="Adrien Osakwe" userId="7a3e290c-eb83-484b-8e3d-d46ef2333477" providerId="ADAL" clId="{8951F837-07CB-4101-9216-4B479DEC40BB}" dt="2024-06-18T13:30:10.188" v="7135" actId="5793"/>
          <ac:spMkLst>
            <pc:docMk/>
            <pc:sldMk cId="130104463" sldId="354"/>
            <ac:spMk id="3" creationId="{91FB88F1-CC08-E82A-389D-4944ADCE6F22}"/>
          </ac:spMkLst>
        </pc:spChg>
      </pc:sldChg>
      <pc:sldChg chg="modSp new mod">
        <pc:chgData name="Adrien Osakwe" userId="7a3e290c-eb83-484b-8e3d-d46ef2333477" providerId="ADAL" clId="{8951F837-07CB-4101-9216-4B479DEC40BB}" dt="2024-06-11T17:52:28.322" v="110" actId="20577"/>
        <pc:sldMkLst>
          <pc:docMk/>
          <pc:sldMk cId="2834155491" sldId="355"/>
        </pc:sldMkLst>
        <pc:spChg chg="mod">
          <ac:chgData name="Adrien Osakwe" userId="7a3e290c-eb83-484b-8e3d-d46ef2333477" providerId="ADAL" clId="{8951F837-07CB-4101-9216-4B479DEC40BB}" dt="2024-06-11T17:52:28.322" v="110" actId="20577"/>
          <ac:spMkLst>
            <pc:docMk/>
            <pc:sldMk cId="2834155491" sldId="355"/>
            <ac:spMk id="2" creationId="{78A0A229-43F2-5E27-C342-33D430B3085D}"/>
          </ac:spMkLst>
        </pc:spChg>
      </pc:sldChg>
      <pc:sldChg chg="modSp new mod">
        <pc:chgData name="Adrien Osakwe" userId="7a3e290c-eb83-484b-8e3d-d46ef2333477" providerId="ADAL" clId="{8951F837-07CB-4101-9216-4B479DEC40BB}" dt="2024-06-11T17:52:37.330" v="138" actId="20577"/>
        <pc:sldMkLst>
          <pc:docMk/>
          <pc:sldMk cId="1639270221" sldId="356"/>
        </pc:sldMkLst>
        <pc:spChg chg="mod">
          <ac:chgData name="Adrien Osakwe" userId="7a3e290c-eb83-484b-8e3d-d46ef2333477" providerId="ADAL" clId="{8951F837-07CB-4101-9216-4B479DEC40BB}" dt="2024-06-11T17:52:37.330" v="138" actId="20577"/>
          <ac:spMkLst>
            <pc:docMk/>
            <pc:sldMk cId="1639270221" sldId="356"/>
            <ac:spMk id="2" creationId="{B0173AE9-BC95-4A03-F3F7-2D3D3AD9EA57}"/>
          </ac:spMkLst>
        </pc:spChg>
      </pc:sldChg>
      <pc:sldChg chg="modSp new mod">
        <pc:chgData name="Adrien Osakwe" userId="7a3e290c-eb83-484b-8e3d-d46ef2333477" providerId="ADAL" clId="{8951F837-07CB-4101-9216-4B479DEC40BB}" dt="2024-06-27T01:04:47.965" v="10361" actId="20577"/>
        <pc:sldMkLst>
          <pc:docMk/>
          <pc:sldMk cId="3437322156" sldId="357"/>
        </pc:sldMkLst>
        <pc:spChg chg="mod">
          <ac:chgData name="Adrien Osakwe" userId="7a3e290c-eb83-484b-8e3d-d46ef2333477" providerId="ADAL" clId="{8951F837-07CB-4101-9216-4B479DEC40BB}" dt="2024-06-27T01:04:47.965" v="10361" actId="20577"/>
          <ac:spMkLst>
            <pc:docMk/>
            <pc:sldMk cId="3437322156" sldId="357"/>
            <ac:spMk id="2" creationId="{3F55D663-152C-70CE-F9A0-9EAEF400148D}"/>
          </ac:spMkLst>
        </pc:spChg>
      </pc:sldChg>
      <pc:sldChg chg="modSp new mod">
        <pc:chgData name="Adrien Osakwe" userId="7a3e290c-eb83-484b-8e3d-d46ef2333477" providerId="ADAL" clId="{8951F837-07CB-4101-9216-4B479DEC40BB}" dt="2024-06-13T18:35:55.015" v="1147" actId="6549"/>
        <pc:sldMkLst>
          <pc:docMk/>
          <pc:sldMk cId="3658982973" sldId="358"/>
        </pc:sldMkLst>
        <pc:spChg chg="mod">
          <ac:chgData name="Adrien Osakwe" userId="7a3e290c-eb83-484b-8e3d-d46ef2333477" providerId="ADAL" clId="{8951F837-07CB-4101-9216-4B479DEC40BB}" dt="2024-06-13T18:35:55.015" v="1147" actId="6549"/>
          <ac:spMkLst>
            <pc:docMk/>
            <pc:sldMk cId="3658982973" sldId="358"/>
            <ac:spMk id="2" creationId="{969DBBEC-6392-7241-0E85-F1646AEA8D2C}"/>
          </ac:spMkLst>
        </pc:spChg>
      </pc:sldChg>
      <pc:sldChg chg="modSp new mod">
        <pc:chgData name="Adrien Osakwe" userId="7a3e290c-eb83-484b-8e3d-d46ef2333477" providerId="ADAL" clId="{8951F837-07CB-4101-9216-4B479DEC40BB}" dt="2024-06-11T17:52:53.337" v="198" actId="20577"/>
        <pc:sldMkLst>
          <pc:docMk/>
          <pc:sldMk cId="2863455086" sldId="359"/>
        </pc:sldMkLst>
        <pc:spChg chg="mod">
          <ac:chgData name="Adrien Osakwe" userId="7a3e290c-eb83-484b-8e3d-d46ef2333477" providerId="ADAL" clId="{8951F837-07CB-4101-9216-4B479DEC40BB}" dt="2024-06-11T17:52:53.337" v="198" actId="20577"/>
          <ac:spMkLst>
            <pc:docMk/>
            <pc:sldMk cId="2863455086" sldId="359"/>
            <ac:spMk id="2" creationId="{D161EFA4-726D-4767-0926-546946E0FD85}"/>
          </ac:spMkLst>
        </pc:spChg>
      </pc:sldChg>
      <pc:sldChg chg="modSp new mod">
        <pc:chgData name="Adrien Osakwe" userId="7a3e290c-eb83-484b-8e3d-d46ef2333477" providerId="ADAL" clId="{8951F837-07CB-4101-9216-4B479DEC40BB}" dt="2024-06-11T17:53:00.170" v="215" actId="20577"/>
        <pc:sldMkLst>
          <pc:docMk/>
          <pc:sldMk cId="1944726838" sldId="360"/>
        </pc:sldMkLst>
        <pc:spChg chg="mod">
          <ac:chgData name="Adrien Osakwe" userId="7a3e290c-eb83-484b-8e3d-d46ef2333477" providerId="ADAL" clId="{8951F837-07CB-4101-9216-4B479DEC40BB}" dt="2024-06-11T17:53:00.170" v="215" actId="20577"/>
          <ac:spMkLst>
            <pc:docMk/>
            <pc:sldMk cId="1944726838" sldId="360"/>
            <ac:spMk id="2" creationId="{B5AA1CBD-5F32-6738-FC8A-A00EA6E6CBD2}"/>
          </ac:spMkLst>
        </pc:spChg>
      </pc:sldChg>
      <pc:sldChg chg="modSp new mod">
        <pc:chgData name="Adrien Osakwe" userId="7a3e290c-eb83-484b-8e3d-d46ef2333477" providerId="ADAL" clId="{8951F837-07CB-4101-9216-4B479DEC40BB}" dt="2024-06-11T19:56:19.454" v="235" actId="20577"/>
        <pc:sldMkLst>
          <pc:docMk/>
          <pc:sldMk cId="69555128" sldId="361"/>
        </pc:sldMkLst>
        <pc:spChg chg="mod">
          <ac:chgData name="Adrien Osakwe" userId="7a3e290c-eb83-484b-8e3d-d46ef2333477" providerId="ADAL" clId="{8951F837-07CB-4101-9216-4B479DEC40BB}" dt="2024-06-11T19:56:19.454" v="235" actId="20577"/>
          <ac:spMkLst>
            <pc:docMk/>
            <pc:sldMk cId="69555128" sldId="361"/>
            <ac:spMk id="2" creationId="{9FAE14DC-F686-3490-0818-C7F8E971901B}"/>
          </ac:spMkLst>
        </pc:spChg>
      </pc:sldChg>
      <pc:sldChg chg="new del">
        <pc:chgData name="Adrien Osakwe" userId="7a3e290c-eb83-484b-8e3d-d46ef2333477" providerId="ADAL" clId="{8951F837-07CB-4101-9216-4B479DEC40BB}" dt="2024-06-11T17:54:18.947" v="217" actId="47"/>
        <pc:sldMkLst>
          <pc:docMk/>
          <pc:sldMk cId="2664894539" sldId="361"/>
        </pc:sldMkLst>
      </pc:sldChg>
      <pc:sldChg chg="modSp new mod">
        <pc:chgData name="Adrien Osakwe" userId="7a3e290c-eb83-484b-8e3d-d46ef2333477" providerId="ADAL" clId="{8951F837-07CB-4101-9216-4B479DEC40BB}" dt="2024-06-13T20:02:22.809" v="3904" actId="20577"/>
        <pc:sldMkLst>
          <pc:docMk/>
          <pc:sldMk cId="3324708815" sldId="362"/>
        </pc:sldMkLst>
        <pc:spChg chg="mod">
          <ac:chgData name="Adrien Osakwe" userId="7a3e290c-eb83-484b-8e3d-d46ef2333477" providerId="ADAL" clId="{8951F837-07CB-4101-9216-4B479DEC40BB}" dt="2024-06-13T20:02:22.809" v="3904" actId="20577"/>
          <ac:spMkLst>
            <pc:docMk/>
            <pc:sldMk cId="3324708815" sldId="362"/>
            <ac:spMk id="2" creationId="{370F391C-5644-6AAB-8DC8-01BA57539D5A}"/>
          </ac:spMkLst>
        </pc:spChg>
      </pc:sldChg>
      <pc:sldChg chg="modSp new del mod">
        <pc:chgData name="Adrien Osakwe" userId="7a3e290c-eb83-484b-8e3d-d46ef2333477" providerId="ADAL" clId="{8951F837-07CB-4101-9216-4B479DEC40BB}" dt="2024-06-11T20:33:07.960" v="286" actId="47"/>
        <pc:sldMkLst>
          <pc:docMk/>
          <pc:sldMk cId="2042534219" sldId="363"/>
        </pc:sldMkLst>
        <pc:spChg chg="mod">
          <ac:chgData name="Adrien Osakwe" userId="7a3e290c-eb83-484b-8e3d-d46ef2333477" providerId="ADAL" clId="{8951F837-07CB-4101-9216-4B479DEC40BB}" dt="2024-06-11T20:32:45.335" v="271" actId="207"/>
          <ac:spMkLst>
            <pc:docMk/>
            <pc:sldMk cId="2042534219" sldId="363"/>
            <ac:spMk id="2" creationId="{B87DD54B-22B2-34D9-2780-E22807E3A777}"/>
          </ac:spMkLst>
        </pc:spChg>
        <pc:spChg chg="mod">
          <ac:chgData name="Adrien Osakwe" userId="7a3e290c-eb83-484b-8e3d-d46ef2333477" providerId="ADAL" clId="{8951F837-07CB-4101-9216-4B479DEC40BB}" dt="2024-06-11T20:32:49.154" v="285" actId="20577"/>
          <ac:spMkLst>
            <pc:docMk/>
            <pc:sldMk cId="2042534219" sldId="363"/>
            <ac:spMk id="3" creationId="{8A0F49FD-DDAF-7B97-F741-384A4F113239}"/>
          </ac:spMkLst>
        </pc:spChg>
      </pc:sldChg>
      <pc:sldChg chg="addSp modSp new mod">
        <pc:chgData name="Adrien Osakwe" userId="7a3e290c-eb83-484b-8e3d-d46ef2333477" providerId="ADAL" clId="{8951F837-07CB-4101-9216-4B479DEC40BB}" dt="2024-06-27T04:33:49.580" v="10689" actId="20577"/>
        <pc:sldMkLst>
          <pc:docMk/>
          <pc:sldMk cId="3227052229" sldId="363"/>
        </pc:sldMkLst>
        <pc:spChg chg="mod">
          <ac:chgData name="Adrien Osakwe" userId="7a3e290c-eb83-484b-8e3d-d46ef2333477" providerId="ADAL" clId="{8951F837-07CB-4101-9216-4B479DEC40BB}" dt="2024-06-13T18:39:42.190" v="1296" actId="20577"/>
          <ac:spMkLst>
            <pc:docMk/>
            <pc:sldMk cId="3227052229" sldId="363"/>
            <ac:spMk id="2" creationId="{F26B1FA1-BE9F-06E9-3B3D-4094910C4B05}"/>
          </ac:spMkLst>
        </pc:spChg>
        <pc:spChg chg="mod">
          <ac:chgData name="Adrien Osakwe" userId="7a3e290c-eb83-484b-8e3d-d46ef2333477" providerId="ADAL" clId="{8951F837-07CB-4101-9216-4B479DEC40BB}" dt="2024-06-27T04:33:49.580" v="10689" actId="20577"/>
          <ac:spMkLst>
            <pc:docMk/>
            <pc:sldMk cId="3227052229" sldId="363"/>
            <ac:spMk id="3" creationId="{26B3E225-BD2E-D385-A3D1-F955E2AD43BF}"/>
          </ac:spMkLst>
        </pc:spChg>
        <pc:picChg chg="add mod">
          <ac:chgData name="Adrien Osakwe" userId="7a3e290c-eb83-484b-8e3d-d46ef2333477" providerId="ADAL" clId="{8951F837-07CB-4101-9216-4B479DEC40BB}" dt="2024-06-13T18:45:00.952" v="1475" actId="14100"/>
          <ac:picMkLst>
            <pc:docMk/>
            <pc:sldMk cId="3227052229" sldId="363"/>
            <ac:picMk id="1026" creationId="{315BC638-6566-9822-7586-B3D3B2990F7E}"/>
          </ac:picMkLst>
        </pc:picChg>
        <pc:picChg chg="add mod">
          <ac:chgData name="Adrien Osakwe" userId="7a3e290c-eb83-484b-8e3d-d46ef2333477" providerId="ADAL" clId="{8951F837-07CB-4101-9216-4B479DEC40BB}" dt="2024-06-13T18:45:18.846" v="1484" actId="1076"/>
          <ac:picMkLst>
            <pc:docMk/>
            <pc:sldMk cId="3227052229" sldId="363"/>
            <ac:picMk id="1028" creationId="{C420A644-9A56-7519-CA47-689F55583255}"/>
          </ac:picMkLst>
        </pc:picChg>
      </pc:sldChg>
      <pc:sldChg chg="addSp delSp modSp new mod ord">
        <pc:chgData name="Adrien Osakwe" userId="7a3e290c-eb83-484b-8e3d-d46ef2333477" providerId="ADAL" clId="{8951F837-07CB-4101-9216-4B479DEC40BB}" dt="2024-06-27T03:36:23.859" v="10386"/>
        <pc:sldMkLst>
          <pc:docMk/>
          <pc:sldMk cId="2226049779" sldId="364"/>
        </pc:sldMkLst>
        <pc:spChg chg="mod">
          <ac:chgData name="Adrien Osakwe" userId="7a3e290c-eb83-484b-8e3d-d46ef2333477" providerId="ADAL" clId="{8951F837-07CB-4101-9216-4B479DEC40BB}" dt="2024-06-27T03:36:08.728" v="10384" actId="20577"/>
          <ac:spMkLst>
            <pc:docMk/>
            <pc:sldMk cId="2226049779" sldId="364"/>
            <ac:spMk id="2" creationId="{94F1FA75-0CF5-27D3-B56F-C7D102CBC378}"/>
          </ac:spMkLst>
        </pc:spChg>
        <pc:spChg chg="del">
          <ac:chgData name="Adrien Osakwe" userId="7a3e290c-eb83-484b-8e3d-d46ef2333477" providerId="ADAL" clId="{8951F837-07CB-4101-9216-4B479DEC40BB}" dt="2024-06-13T19:03:32.207" v="1838" actId="478"/>
          <ac:spMkLst>
            <pc:docMk/>
            <pc:sldMk cId="2226049779" sldId="364"/>
            <ac:spMk id="3" creationId="{5D58E02D-1BA9-567E-F82D-297FE02DF51B}"/>
          </ac:spMkLst>
        </pc:spChg>
        <pc:grpChg chg="add mod">
          <ac:chgData name="Adrien Osakwe" userId="7a3e290c-eb83-484b-8e3d-d46ef2333477" providerId="ADAL" clId="{8951F837-07CB-4101-9216-4B479DEC40BB}" dt="2024-06-13T18:55:39.605" v="1784" actId="1076"/>
          <ac:grpSpMkLst>
            <pc:docMk/>
            <pc:sldMk cId="2226049779" sldId="364"/>
            <ac:grpSpMk id="6" creationId="{7356646A-D8A1-6E5C-72BE-B18A4F5F93EF}"/>
          </ac:grpSpMkLst>
        </pc:grpChg>
        <pc:graphicFrameChg chg="add mod modGraphic">
          <ac:chgData name="Adrien Osakwe" userId="7a3e290c-eb83-484b-8e3d-d46ef2333477" providerId="ADAL" clId="{8951F837-07CB-4101-9216-4B479DEC40BB}" dt="2024-06-13T18:55:27.219" v="1783" actId="255"/>
          <ac:graphicFrameMkLst>
            <pc:docMk/>
            <pc:sldMk cId="2226049779" sldId="364"/>
            <ac:graphicFrameMk id="4" creationId="{411734D0-048B-0889-E13E-68BE3B8DC4D7}"/>
          </ac:graphicFrameMkLst>
        </pc:graphicFrameChg>
        <pc:graphicFrameChg chg="add mod modGraphic">
          <ac:chgData name="Adrien Osakwe" userId="7a3e290c-eb83-484b-8e3d-d46ef2333477" providerId="ADAL" clId="{8951F837-07CB-4101-9216-4B479DEC40BB}" dt="2024-06-13T18:54:51.995" v="1777" actId="404"/>
          <ac:graphicFrameMkLst>
            <pc:docMk/>
            <pc:sldMk cId="2226049779" sldId="364"/>
            <ac:graphicFrameMk id="5" creationId="{70CCBC2B-4D78-482B-E99F-E14F73F1AA4C}"/>
          </ac:graphicFrameMkLst>
        </pc:graphicFrameChg>
      </pc:sldChg>
      <pc:sldChg chg="modSp new mod modNotesTx">
        <pc:chgData name="Adrien Osakwe" userId="7a3e290c-eb83-484b-8e3d-d46ef2333477" providerId="ADAL" clId="{8951F837-07CB-4101-9216-4B479DEC40BB}" dt="2024-06-27T04:42:46.291" v="10692" actId="20577"/>
        <pc:sldMkLst>
          <pc:docMk/>
          <pc:sldMk cId="260463028" sldId="365"/>
        </pc:sldMkLst>
        <pc:spChg chg="mod">
          <ac:chgData name="Adrien Osakwe" userId="7a3e290c-eb83-484b-8e3d-d46ef2333477" providerId="ADAL" clId="{8951F837-07CB-4101-9216-4B479DEC40BB}" dt="2024-06-27T04:42:46.291" v="10692" actId="20577"/>
          <ac:spMkLst>
            <pc:docMk/>
            <pc:sldMk cId="260463028" sldId="365"/>
            <ac:spMk id="2" creationId="{E7E34797-C362-809D-78CE-08E9ACC0AFF4}"/>
          </ac:spMkLst>
        </pc:spChg>
        <pc:spChg chg="mod">
          <ac:chgData name="Adrien Osakwe" userId="7a3e290c-eb83-484b-8e3d-d46ef2333477" providerId="ADAL" clId="{8951F837-07CB-4101-9216-4B479DEC40BB}" dt="2024-06-13T19:26:36.639" v="2987" actId="14"/>
          <ac:spMkLst>
            <pc:docMk/>
            <pc:sldMk cId="260463028" sldId="365"/>
            <ac:spMk id="3" creationId="{4313BB84-19D4-3218-12A0-696681F76678}"/>
          </ac:spMkLst>
        </pc:spChg>
      </pc:sldChg>
      <pc:sldChg chg="new del">
        <pc:chgData name="Adrien Osakwe" userId="7a3e290c-eb83-484b-8e3d-d46ef2333477" providerId="ADAL" clId="{8951F837-07CB-4101-9216-4B479DEC40BB}" dt="2024-06-11T20:34:29.472" v="329" actId="680"/>
        <pc:sldMkLst>
          <pc:docMk/>
          <pc:sldMk cId="525568607" sldId="365"/>
        </pc:sldMkLst>
      </pc:sldChg>
      <pc:sldChg chg="modSp new add del mod">
        <pc:chgData name="Adrien Osakwe" userId="7a3e290c-eb83-484b-8e3d-d46ef2333477" providerId="ADAL" clId="{8951F837-07CB-4101-9216-4B479DEC40BB}" dt="2024-06-20T15:15:15.653" v="8151" actId="47"/>
        <pc:sldMkLst>
          <pc:docMk/>
          <pc:sldMk cId="3719596838" sldId="366"/>
        </pc:sldMkLst>
        <pc:spChg chg="mod">
          <ac:chgData name="Adrien Osakwe" userId="7a3e290c-eb83-484b-8e3d-d46ef2333477" providerId="ADAL" clId="{8951F837-07CB-4101-9216-4B479DEC40BB}" dt="2024-06-11T20:34:50.392" v="383" actId="20577"/>
          <ac:spMkLst>
            <pc:docMk/>
            <pc:sldMk cId="3719596838" sldId="366"/>
            <ac:spMk id="2" creationId="{A704BC35-A3ED-B1D6-E4AC-E5136B408356}"/>
          </ac:spMkLst>
        </pc:spChg>
        <pc:spChg chg="mod">
          <ac:chgData name="Adrien Osakwe" userId="7a3e290c-eb83-484b-8e3d-d46ef2333477" providerId="ADAL" clId="{8951F837-07CB-4101-9216-4B479DEC40BB}" dt="2024-06-13T19:31:56.114" v="3309" actId="20577"/>
          <ac:spMkLst>
            <pc:docMk/>
            <pc:sldMk cId="3719596838" sldId="366"/>
            <ac:spMk id="3" creationId="{E9E2BF21-5495-E2C2-8B04-E9CDCEC2CA4E}"/>
          </ac:spMkLst>
        </pc:spChg>
      </pc:sldChg>
      <pc:sldChg chg="modSp new mod ord">
        <pc:chgData name="Adrien Osakwe" userId="7a3e290c-eb83-484b-8e3d-d46ef2333477" providerId="ADAL" clId="{8951F837-07CB-4101-9216-4B479DEC40BB}" dt="2024-06-20T15:11:38.054" v="7834" actId="20577"/>
        <pc:sldMkLst>
          <pc:docMk/>
          <pc:sldMk cId="1638173741" sldId="367"/>
        </pc:sldMkLst>
        <pc:spChg chg="mod">
          <ac:chgData name="Adrien Osakwe" userId="7a3e290c-eb83-484b-8e3d-d46ef2333477" providerId="ADAL" clId="{8951F837-07CB-4101-9216-4B479DEC40BB}" dt="2024-06-11T20:34:56.478" v="395" actId="20577"/>
          <ac:spMkLst>
            <pc:docMk/>
            <pc:sldMk cId="1638173741" sldId="367"/>
            <ac:spMk id="2" creationId="{72D7D4E6-DA15-4FD6-F5F5-53585DE930EA}"/>
          </ac:spMkLst>
        </pc:spChg>
        <pc:spChg chg="mod">
          <ac:chgData name="Adrien Osakwe" userId="7a3e290c-eb83-484b-8e3d-d46ef2333477" providerId="ADAL" clId="{8951F837-07CB-4101-9216-4B479DEC40BB}" dt="2024-06-20T15:11:38.054" v="7834" actId="20577"/>
          <ac:spMkLst>
            <pc:docMk/>
            <pc:sldMk cId="1638173741" sldId="367"/>
            <ac:spMk id="3" creationId="{B5CD2819-4BA4-0ED3-7417-1E759D17372F}"/>
          </ac:spMkLst>
        </pc:spChg>
      </pc:sldChg>
      <pc:sldChg chg="modSp new mod ord">
        <pc:chgData name="Adrien Osakwe" userId="7a3e290c-eb83-484b-8e3d-d46ef2333477" providerId="ADAL" clId="{8951F837-07CB-4101-9216-4B479DEC40BB}" dt="2024-06-13T19:08:44.995" v="2112" actId="113"/>
        <pc:sldMkLst>
          <pc:docMk/>
          <pc:sldMk cId="1227717067" sldId="368"/>
        </pc:sldMkLst>
        <pc:spChg chg="mod">
          <ac:chgData name="Adrien Osakwe" userId="7a3e290c-eb83-484b-8e3d-d46ef2333477" providerId="ADAL" clId="{8951F837-07CB-4101-9216-4B479DEC40BB}" dt="2024-06-11T20:35:04.271" v="416" actId="20577"/>
          <ac:spMkLst>
            <pc:docMk/>
            <pc:sldMk cId="1227717067" sldId="368"/>
            <ac:spMk id="2" creationId="{1E3387EA-FE41-098A-25F1-6BAEA8E64B42}"/>
          </ac:spMkLst>
        </pc:spChg>
        <pc:spChg chg="mod">
          <ac:chgData name="Adrien Osakwe" userId="7a3e290c-eb83-484b-8e3d-d46ef2333477" providerId="ADAL" clId="{8951F837-07CB-4101-9216-4B479DEC40BB}" dt="2024-06-13T19:08:44.995" v="2112" actId="113"/>
          <ac:spMkLst>
            <pc:docMk/>
            <pc:sldMk cId="1227717067" sldId="368"/>
            <ac:spMk id="3" creationId="{3695BF5B-B109-89CC-F9EA-6D5C3A1628CA}"/>
          </ac:spMkLst>
        </pc:spChg>
      </pc:sldChg>
      <pc:sldChg chg="new del">
        <pc:chgData name="Adrien Osakwe" userId="7a3e290c-eb83-484b-8e3d-d46ef2333477" providerId="ADAL" clId="{8951F837-07CB-4101-9216-4B479DEC40BB}" dt="2024-06-11T20:35:13.948" v="418" actId="680"/>
        <pc:sldMkLst>
          <pc:docMk/>
          <pc:sldMk cId="271285186" sldId="369"/>
        </pc:sldMkLst>
      </pc:sldChg>
      <pc:sldChg chg="modSp new mod">
        <pc:chgData name="Adrien Osakwe" userId="7a3e290c-eb83-484b-8e3d-d46ef2333477" providerId="ADAL" clId="{8951F837-07CB-4101-9216-4B479DEC40BB}" dt="2024-06-27T05:35:47.118" v="11430" actId="20577"/>
        <pc:sldMkLst>
          <pc:docMk/>
          <pc:sldMk cId="2041121134" sldId="369"/>
        </pc:sldMkLst>
        <pc:spChg chg="mod">
          <ac:chgData name="Adrien Osakwe" userId="7a3e290c-eb83-484b-8e3d-d46ef2333477" providerId="ADAL" clId="{8951F837-07CB-4101-9216-4B479DEC40BB}" dt="2024-06-11T20:35:42.282" v="475" actId="20577"/>
          <ac:spMkLst>
            <pc:docMk/>
            <pc:sldMk cId="2041121134" sldId="369"/>
            <ac:spMk id="2" creationId="{9EA94D44-A2AF-10DC-E856-1B047DA5A476}"/>
          </ac:spMkLst>
        </pc:spChg>
        <pc:spChg chg="mod">
          <ac:chgData name="Adrien Osakwe" userId="7a3e290c-eb83-484b-8e3d-d46ef2333477" providerId="ADAL" clId="{8951F837-07CB-4101-9216-4B479DEC40BB}" dt="2024-06-27T05:35:47.118" v="11430" actId="20577"/>
          <ac:spMkLst>
            <pc:docMk/>
            <pc:sldMk cId="2041121134" sldId="369"/>
            <ac:spMk id="3" creationId="{7E4405D0-071D-4AC1-A18C-AD52D311F386}"/>
          </ac:spMkLst>
        </pc:spChg>
        <pc:spChg chg="mod">
          <ac:chgData name="Adrien Osakwe" userId="7a3e290c-eb83-484b-8e3d-d46ef2333477" providerId="ADAL" clId="{8951F837-07CB-4101-9216-4B479DEC40BB}" dt="2024-06-17T15:14:11.355" v="4131" actId="113"/>
          <ac:spMkLst>
            <pc:docMk/>
            <pc:sldMk cId="2041121134" sldId="369"/>
            <ac:spMk id="4" creationId="{D56DB07A-CEAA-CAFA-4EA6-E8712A52DA04}"/>
          </ac:spMkLst>
        </pc:spChg>
      </pc:sldChg>
      <pc:sldChg chg="modSp new mod">
        <pc:chgData name="Adrien Osakwe" userId="7a3e290c-eb83-484b-8e3d-d46ef2333477" providerId="ADAL" clId="{8951F837-07CB-4101-9216-4B479DEC40BB}" dt="2024-06-18T13:51:38.584" v="7157" actId="207"/>
        <pc:sldMkLst>
          <pc:docMk/>
          <pc:sldMk cId="2991296249" sldId="370"/>
        </pc:sldMkLst>
        <pc:spChg chg="mod">
          <ac:chgData name="Adrien Osakwe" userId="7a3e290c-eb83-484b-8e3d-d46ef2333477" providerId="ADAL" clId="{8951F837-07CB-4101-9216-4B479DEC40BB}" dt="2024-06-18T13:51:38.584" v="7157" actId="207"/>
          <ac:spMkLst>
            <pc:docMk/>
            <pc:sldMk cId="2991296249" sldId="370"/>
            <ac:spMk id="2" creationId="{836C14F6-719B-85B4-D939-7EA6484CF226}"/>
          </ac:spMkLst>
        </pc:spChg>
        <pc:spChg chg="mod">
          <ac:chgData name="Adrien Osakwe" userId="7a3e290c-eb83-484b-8e3d-d46ef2333477" providerId="ADAL" clId="{8951F837-07CB-4101-9216-4B479DEC40BB}" dt="2024-06-17T15:19:03.251" v="4687" actId="20577"/>
          <ac:spMkLst>
            <pc:docMk/>
            <pc:sldMk cId="2991296249" sldId="370"/>
            <ac:spMk id="3" creationId="{5A2F98D8-B045-0E52-928E-58C84A911432}"/>
          </ac:spMkLst>
        </pc:spChg>
      </pc:sldChg>
      <pc:sldChg chg="modSp new mod">
        <pc:chgData name="Adrien Osakwe" userId="7a3e290c-eb83-484b-8e3d-d46ef2333477" providerId="ADAL" clId="{8951F837-07CB-4101-9216-4B479DEC40BB}" dt="2024-06-27T05:35:20.490" v="11376" actId="20577"/>
        <pc:sldMkLst>
          <pc:docMk/>
          <pc:sldMk cId="3018165915" sldId="371"/>
        </pc:sldMkLst>
        <pc:spChg chg="mod">
          <ac:chgData name="Adrien Osakwe" userId="7a3e290c-eb83-484b-8e3d-d46ef2333477" providerId="ADAL" clId="{8951F837-07CB-4101-9216-4B479DEC40BB}" dt="2024-06-17T15:19:39.232" v="4693" actId="207"/>
          <ac:spMkLst>
            <pc:docMk/>
            <pc:sldMk cId="3018165915" sldId="371"/>
            <ac:spMk id="2" creationId="{5B36F71E-23CD-0CA6-4C23-A334C063A1A1}"/>
          </ac:spMkLst>
        </pc:spChg>
        <pc:spChg chg="mod">
          <ac:chgData name="Adrien Osakwe" userId="7a3e290c-eb83-484b-8e3d-d46ef2333477" providerId="ADAL" clId="{8951F837-07CB-4101-9216-4B479DEC40BB}" dt="2024-06-27T05:35:20.490" v="11376" actId="20577"/>
          <ac:spMkLst>
            <pc:docMk/>
            <pc:sldMk cId="3018165915" sldId="371"/>
            <ac:spMk id="3" creationId="{C6B4BDAE-49D0-3CC6-1C86-523610000D06}"/>
          </ac:spMkLst>
        </pc:spChg>
      </pc:sldChg>
      <pc:sldChg chg="modSp new mod modAnim modNotesTx">
        <pc:chgData name="Adrien Osakwe" userId="7a3e290c-eb83-484b-8e3d-d46ef2333477" providerId="ADAL" clId="{8951F837-07CB-4101-9216-4B479DEC40BB}" dt="2024-06-20T18:34:40.009" v="9315" actId="207"/>
        <pc:sldMkLst>
          <pc:docMk/>
          <pc:sldMk cId="853338571" sldId="372"/>
        </pc:sldMkLst>
        <pc:spChg chg="mod">
          <ac:chgData name="Adrien Osakwe" userId="7a3e290c-eb83-484b-8e3d-d46ef2333477" providerId="ADAL" clId="{8951F837-07CB-4101-9216-4B479DEC40BB}" dt="2024-06-20T18:32:19.748" v="9303" actId="207"/>
          <ac:spMkLst>
            <pc:docMk/>
            <pc:sldMk cId="853338571" sldId="372"/>
            <ac:spMk id="2" creationId="{40F89B04-ED9B-7F41-28B1-F5910B4A45B6}"/>
          </ac:spMkLst>
        </pc:spChg>
        <pc:spChg chg="mod">
          <ac:chgData name="Adrien Osakwe" userId="7a3e290c-eb83-484b-8e3d-d46ef2333477" providerId="ADAL" clId="{8951F837-07CB-4101-9216-4B479DEC40BB}" dt="2024-06-20T18:34:40.009" v="9315" actId="207"/>
          <ac:spMkLst>
            <pc:docMk/>
            <pc:sldMk cId="853338571" sldId="372"/>
            <ac:spMk id="3" creationId="{554C9D88-4A8F-1781-250C-AD4CD80F55F5}"/>
          </ac:spMkLst>
        </pc:spChg>
      </pc:sldChg>
      <pc:sldChg chg="modSp new mod ord">
        <pc:chgData name="Adrien Osakwe" userId="7a3e290c-eb83-484b-8e3d-d46ef2333477" providerId="ADAL" clId="{8951F837-07CB-4101-9216-4B479DEC40BB}" dt="2024-06-20T19:43:00.676" v="9942" actId="207"/>
        <pc:sldMkLst>
          <pc:docMk/>
          <pc:sldMk cId="1329367421" sldId="373"/>
        </pc:sldMkLst>
        <pc:spChg chg="mod">
          <ac:chgData name="Adrien Osakwe" userId="7a3e290c-eb83-484b-8e3d-d46ef2333477" providerId="ADAL" clId="{8951F837-07CB-4101-9216-4B479DEC40BB}" dt="2024-06-20T19:43:00.676" v="9942" actId="207"/>
          <ac:spMkLst>
            <pc:docMk/>
            <pc:sldMk cId="1329367421" sldId="373"/>
            <ac:spMk id="2" creationId="{0F0C9589-7165-BB2E-603D-9AD0F880B11C}"/>
          </ac:spMkLst>
        </pc:spChg>
        <pc:spChg chg="mod">
          <ac:chgData name="Adrien Osakwe" userId="7a3e290c-eb83-484b-8e3d-d46ef2333477" providerId="ADAL" clId="{8951F837-07CB-4101-9216-4B479DEC40BB}" dt="2024-06-20T19:42:50.990" v="9941" actId="20577"/>
          <ac:spMkLst>
            <pc:docMk/>
            <pc:sldMk cId="1329367421" sldId="373"/>
            <ac:spMk id="3" creationId="{E346BB6E-22BE-DEF8-1E76-7DA877D216E1}"/>
          </ac:spMkLst>
        </pc:spChg>
      </pc:sldChg>
      <pc:sldChg chg="modSp new mod modAnim modNotesTx">
        <pc:chgData name="Adrien Osakwe" userId="7a3e290c-eb83-484b-8e3d-d46ef2333477" providerId="ADAL" clId="{8951F837-07CB-4101-9216-4B479DEC40BB}" dt="2024-06-27T05:04:46.694" v="11246" actId="6549"/>
        <pc:sldMkLst>
          <pc:docMk/>
          <pc:sldMk cId="26838324" sldId="374"/>
        </pc:sldMkLst>
        <pc:spChg chg="mod">
          <ac:chgData name="Adrien Osakwe" userId="7a3e290c-eb83-484b-8e3d-d46ef2333477" providerId="ADAL" clId="{8951F837-07CB-4101-9216-4B479DEC40BB}" dt="2024-06-27T05:04:46.694" v="11246" actId="6549"/>
          <ac:spMkLst>
            <pc:docMk/>
            <pc:sldMk cId="26838324" sldId="374"/>
            <ac:spMk id="2" creationId="{A6DF1B60-3E43-1681-1DA6-4F30F1E3A6D7}"/>
          </ac:spMkLst>
        </pc:spChg>
        <pc:spChg chg="mod">
          <ac:chgData name="Adrien Osakwe" userId="7a3e290c-eb83-484b-8e3d-d46ef2333477" providerId="ADAL" clId="{8951F837-07CB-4101-9216-4B479DEC40BB}" dt="2024-06-27T05:04:40.396" v="11245" actId="207"/>
          <ac:spMkLst>
            <pc:docMk/>
            <pc:sldMk cId="26838324" sldId="374"/>
            <ac:spMk id="3" creationId="{60725F84-218E-4F22-D55B-69BA3DF7FAB4}"/>
          </ac:spMkLst>
        </pc:spChg>
      </pc:sldChg>
      <pc:sldChg chg="addSp delSp modSp new mod modNotesTx">
        <pc:chgData name="Adrien Osakwe" userId="7a3e290c-eb83-484b-8e3d-d46ef2333477" providerId="ADAL" clId="{8951F837-07CB-4101-9216-4B479DEC40BB}" dt="2024-06-27T05:04:31.297" v="11244" actId="20577"/>
        <pc:sldMkLst>
          <pc:docMk/>
          <pc:sldMk cId="713605939" sldId="375"/>
        </pc:sldMkLst>
        <pc:spChg chg="mod">
          <ac:chgData name="Adrien Osakwe" userId="7a3e290c-eb83-484b-8e3d-d46ef2333477" providerId="ADAL" clId="{8951F837-07CB-4101-9216-4B479DEC40BB}" dt="2024-06-27T05:04:15.462" v="11228" actId="207"/>
          <ac:spMkLst>
            <pc:docMk/>
            <pc:sldMk cId="713605939" sldId="375"/>
            <ac:spMk id="2" creationId="{F37AFBD5-F238-55FB-0399-FFCFEA481998}"/>
          </ac:spMkLst>
        </pc:spChg>
        <pc:spChg chg="mod">
          <ac:chgData name="Adrien Osakwe" userId="7a3e290c-eb83-484b-8e3d-d46ef2333477" providerId="ADAL" clId="{8951F837-07CB-4101-9216-4B479DEC40BB}" dt="2024-06-27T05:04:31.297" v="11244" actId="20577"/>
          <ac:spMkLst>
            <pc:docMk/>
            <pc:sldMk cId="713605939" sldId="375"/>
            <ac:spMk id="3" creationId="{F08C5C65-0719-15D6-6893-804C9C4887A2}"/>
          </ac:spMkLst>
        </pc:spChg>
        <pc:spChg chg="add del">
          <ac:chgData name="Adrien Osakwe" userId="7a3e290c-eb83-484b-8e3d-d46ef2333477" providerId="ADAL" clId="{8951F837-07CB-4101-9216-4B479DEC40BB}" dt="2024-06-13T19:41:58.822" v="3341" actId="22"/>
          <ac:spMkLst>
            <pc:docMk/>
            <pc:sldMk cId="713605939" sldId="375"/>
            <ac:spMk id="5" creationId="{7C2ED569-C5F7-51D2-3EC6-498A03D2F29F}"/>
          </ac:spMkLst>
        </pc:spChg>
      </pc:sldChg>
      <pc:sldChg chg="modSp new mod modNotesTx">
        <pc:chgData name="Adrien Osakwe" userId="7a3e290c-eb83-484b-8e3d-d46ef2333477" providerId="ADAL" clId="{8951F837-07CB-4101-9216-4B479DEC40BB}" dt="2024-06-21T18:34:26.861" v="10111" actId="20577"/>
        <pc:sldMkLst>
          <pc:docMk/>
          <pc:sldMk cId="55255606" sldId="376"/>
        </pc:sldMkLst>
        <pc:spChg chg="mod">
          <ac:chgData name="Adrien Osakwe" userId="7a3e290c-eb83-484b-8e3d-d46ef2333477" providerId="ADAL" clId="{8951F837-07CB-4101-9216-4B479DEC40BB}" dt="2024-06-20T19:43:04.105" v="9943" actId="207"/>
          <ac:spMkLst>
            <pc:docMk/>
            <pc:sldMk cId="55255606" sldId="376"/>
            <ac:spMk id="2" creationId="{0E52B0FC-2AAA-316F-398D-9754049BFE38}"/>
          </ac:spMkLst>
        </pc:spChg>
        <pc:spChg chg="mod">
          <ac:chgData name="Adrien Osakwe" userId="7a3e290c-eb83-484b-8e3d-d46ef2333477" providerId="ADAL" clId="{8951F837-07CB-4101-9216-4B479DEC40BB}" dt="2024-06-20T19:40:56.294" v="9806" actId="6549"/>
          <ac:spMkLst>
            <pc:docMk/>
            <pc:sldMk cId="55255606" sldId="376"/>
            <ac:spMk id="3" creationId="{36A18F46-BBD9-1785-DF51-00351BB6E06B}"/>
          </ac:spMkLst>
        </pc:spChg>
      </pc:sldChg>
      <pc:sldChg chg="modSp new del mod ord">
        <pc:chgData name="Adrien Osakwe" userId="7a3e290c-eb83-484b-8e3d-d46ef2333477" providerId="ADAL" clId="{8951F837-07CB-4101-9216-4B479DEC40BB}" dt="2024-06-20T19:30:17.565" v="9593" actId="47"/>
        <pc:sldMkLst>
          <pc:docMk/>
          <pc:sldMk cId="694303137" sldId="377"/>
        </pc:sldMkLst>
        <pc:spChg chg="mod">
          <ac:chgData name="Adrien Osakwe" userId="7a3e290c-eb83-484b-8e3d-d46ef2333477" providerId="ADAL" clId="{8951F837-07CB-4101-9216-4B479DEC40BB}" dt="2024-06-18T14:32:15.590" v="7412" actId="20577"/>
          <ac:spMkLst>
            <pc:docMk/>
            <pc:sldMk cId="694303137" sldId="377"/>
            <ac:spMk id="2" creationId="{8D89AF96-D3B0-D017-B71E-9206AAFF97ED}"/>
          </ac:spMkLst>
        </pc:spChg>
      </pc:sldChg>
      <pc:sldChg chg="addSp modSp new del mod">
        <pc:chgData name="Adrien Osakwe" userId="7a3e290c-eb83-484b-8e3d-d46ef2333477" providerId="ADAL" clId="{8951F837-07CB-4101-9216-4B479DEC40BB}" dt="2024-06-13T18:36:50.935" v="1169" actId="47"/>
        <pc:sldMkLst>
          <pc:docMk/>
          <pc:sldMk cId="2818498330" sldId="378"/>
        </pc:sldMkLst>
        <pc:spChg chg="mod">
          <ac:chgData name="Adrien Osakwe" userId="7a3e290c-eb83-484b-8e3d-d46ef2333477" providerId="ADAL" clId="{8951F837-07CB-4101-9216-4B479DEC40BB}" dt="2024-06-13T18:36:22.022" v="1158" actId="20577"/>
          <ac:spMkLst>
            <pc:docMk/>
            <pc:sldMk cId="2818498330" sldId="378"/>
            <ac:spMk id="2" creationId="{2464F704-3C1B-1AB5-0106-E4A7285E6CA2}"/>
          </ac:spMkLst>
        </pc:spChg>
        <pc:spChg chg="add mod">
          <ac:chgData name="Adrien Osakwe" userId="7a3e290c-eb83-484b-8e3d-d46ef2333477" providerId="ADAL" clId="{8951F837-07CB-4101-9216-4B479DEC40BB}" dt="2024-06-13T18:36:39.510" v="1168" actId="20577"/>
          <ac:spMkLst>
            <pc:docMk/>
            <pc:sldMk cId="2818498330" sldId="378"/>
            <ac:spMk id="4" creationId="{FD8F92A8-60E8-2B3F-17BA-7C32588380CB}"/>
          </ac:spMkLst>
        </pc:spChg>
      </pc:sldChg>
      <pc:sldChg chg="addSp modSp new mod">
        <pc:chgData name="Adrien Osakwe" userId="7a3e290c-eb83-484b-8e3d-d46ef2333477" providerId="ADAL" clId="{8951F837-07CB-4101-9216-4B479DEC40BB}" dt="2024-06-27T03:32:56.501" v="10373" actId="1076"/>
        <pc:sldMkLst>
          <pc:docMk/>
          <pc:sldMk cId="2988658954" sldId="378"/>
        </pc:sldMkLst>
        <pc:spChg chg="mod">
          <ac:chgData name="Adrien Osakwe" userId="7a3e290c-eb83-484b-8e3d-d46ef2333477" providerId="ADAL" clId="{8951F837-07CB-4101-9216-4B479DEC40BB}" dt="2024-06-13T18:40:39.043" v="1311" actId="20577"/>
          <ac:spMkLst>
            <pc:docMk/>
            <pc:sldMk cId="2988658954" sldId="378"/>
            <ac:spMk id="2" creationId="{901EF96E-6931-9E46-6A17-984DE25D3437}"/>
          </ac:spMkLst>
        </pc:spChg>
        <pc:spChg chg="mod">
          <ac:chgData name="Adrien Osakwe" userId="7a3e290c-eb83-484b-8e3d-d46ef2333477" providerId="ADAL" clId="{8951F837-07CB-4101-9216-4B479DEC40BB}" dt="2024-06-27T03:32:47.062" v="10370" actId="1076"/>
          <ac:spMkLst>
            <pc:docMk/>
            <pc:sldMk cId="2988658954" sldId="378"/>
            <ac:spMk id="3" creationId="{35BF1A9E-CD68-0DF5-B455-287B9176AC75}"/>
          </ac:spMkLst>
        </pc:spChg>
        <pc:spChg chg="add mod">
          <ac:chgData name="Adrien Osakwe" userId="7a3e290c-eb83-484b-8e3d-d46ef2333477" providerId="ADAL" clId="{8951F837-07CB-4101-9216-4B479DEC40BB}" dt="2024-06-27T03:32:56.501" v="10373" actId="1076"/>
          <ac:spMkLst>
            <pc:docMk/>
            <pc:sldMk cId="2988658954" sldId="378"/>
            <ac:spMk id="6" creationId="{5BC9C17C-4668-E981-3EA2-C701C88219DD}"/>
          </ac:spMkLst>
        </pc:spChg>
        <pc:picChg chg="add mod">
          <ac:chgData name="Adrien Osakwe" userId="7a3e290c-eb83-484b-8e3d-d46ef2333477" providerId="ADAL" clId="{8951F837-07CB-4101-9216-4B479DEC40BB}" dt="2024-06-27T03:32:52.675" v="10372" actId="1076"/>
          <ac:picMkLst>
            <pc:docMk/>
            <pc:sldMk cId="2988658954" sldId="378"/>
            <ac:picMk id="5" creationId="{CC91324A-FE19-CD20-B875-F1DD9504C1B5}"/>
          </ac:picMkLst>
        </pc:picChg>
      </pc:sldChg>
      <pc:sldChg chg="addSp delSp modSp add mod ord">
        <pc:chgData name="Adrien Osakwe" userId="7a3e290c-eb83-484b-8e3d-d46ef2333477" providerId="ADAL" clId="{8951F837-07CB-4101-9216-4B479DEC40BB}" dt="2024-06-27T04:48:15.544" v="10745" actId="1076"/>
        <pc:sldMkLst>
          <pc:docMk/>
          <pc:sldMk cId="2944476227" sldId="379"/>
        </pc:sldMkLst>
        <pc:spChg chg="add mod">
          <ac:chgData name="Adrien Osakwe" userId="7a3e290c-eb83-484b-8e3d-d46ef2333477" providerId="ADAL" clId="{8951F837-07CB-4101-9216-4B479DEC40BB}" dt="2024-06-27T04:48:15.544" v="10745" actId="1076"/>
          <ac:spMkLst>
            <pc:docMk/>
            <pc:sldMk cId="2944476227" sldId="379"/>
            <ac:spMk id="7" creationId="{8B94982A-C560-1912-E53E-22C4D579E2DC}"/>
          </ac:spMkLst>
        </pc:spChg>
        <pc:grpChg chg="del">
          <ac:chgData name="Adrien Osakwe" userId="7a3e290c-eb83-484b-8e3d-d46ef2333477" providerId="ADAL" clId="{8951F837-07CB-4101-9216-4B479DEC40BB}" dt="2024-06-13T18:55:52.919" v="1788" actId="478"/>
          <ac:grpSpMkLst>
            <pc:docMk/>
            <pc:sldMk cId="2944476227" sldId="379"/>
            <ac:grpSpMk id="6" creationId="{7356646A-D8A1-6E5C-72BE-B18A4F5F93EF}"/>
          </ac:grpSpMkLst>
        </pc:grpChg>
        <pc:picChg chg="add mod">
          <ac:chgData name="Adrien Osakwe" userId="7a3e290c-eb83-484b-8e3d-d46ef2333477" providerId="ADAL" clId="{8951F837-07CB-4101-9216-4B479DEC40BB}" dt="2024-06-27T04:47:55.409" v="10697" actId="1076"/>
          <ac:picMkLst>
            <pc:docMk/>
            <pc:sldMk cId="2944476227" sldId="379"/>
            <ac:picMk id="1026" creationId="{1F663031-48C9-F0CD-91B0-EF9C0BFDAFEF}"/>
          </ac:picMkLst>
        </pc:picChg>
        <pc:picChg chg="add del mod">
          <ac:chgData name="Adrien Osakwe" userId="7a3e290c-eb83-484b-8e3d-d46ef2333477" providerId="ADAL" clId="{8951F837-07CB-4101-9216-4B479DEC40BB}" dt="2024-06-27T04:47:48.811" v="10693" actId="478"/>
          <ac:picMkLst>
            <pc:docMk/>
            <pc:sldMk cId="2944476227" sldId="379"/>
            <ac:picMk id="2050" creationId="{C1F8E2BE-AD63-11E8-F755-68C6666AB05C}"/>
          </ac:picMkLst>
        </pc:picChg>
      </pc:sldChg>
      <pc:sldChg chg="addSp modSp new mod">
        <pc:chgData name="Adrien Osakwe" userId="7a3e290c-eb83-484b-8e3d-d46ef2333477" providerId="ADAL" clId="{8951F837-07CB-4101-9216-4B479DEC40BB}" dt="2024-06-13T19:17:09.551" v="2253" actId="1076"/>
        <pc:sldMkLst>
          <pc:docMk/>
          <pc:sldMk cId="4145907073" sldId="380"/>
        </pc:sldMkLst>
        <pc:spChg chg="mod">
          <ac:chgData name="Adrien Osakwe" userId="7a3e290c-eb83-484b-8e3d-d46ef2333477" providerId="ADAL" clId="{8951F837-07CB-4101-9216-4B479DEC40BB}" dt="2024-06-13T19:09:06.746" v="2146" actId="20577"/>
          <ac:spMkLst>
            <pc:docMk/>
            <pc:sldMk cId="4145907073" sldId="380"/>
            <ac:spMk id="2" creationId="{6A6E4529-91C9-5040-9615-8FE1A431AE9C}"/>
          </ac:spMkLst>
        </pc:spChg>
        <pc:spChg chg="mod">
          <ac:chgData name="Adrien Osakwe" userId="7a3e290c-eb83-484b-8e3d-d46ef2333477" providerId="ADAL" clId="{8951F837-07CB-4101-9216-4B479DEC40BB}" dt="2024-06-13T19:11:58.018" v="2223" actId="5793"/>
          <ac:spMkLst>
            <pc:docMk/>
            <pc:sldMk cId="4145907073" sldId="380"/>
            <ac:spMk id="3" creationId="{203A84CA-D4A9-0962-212F-29B32090760E}"/>
          </ac:spMkLst>
        </pc:spChg>
        <pc:spChg chg="add mod">
          <ac:chgData name="Adrien Osakwe" userId="7a3e290c-eb83-484b-8e3d-d46ef2333477" providerId="ADAL" clId="{8951F837-07CB-4101-9216-4B479DEC40BB}" dt="2024-06-13T19:11:59.817" v="2224"/>
          <ac:spMkLst>
            <pc:docMk/>
            <pc:sldMk cId="4145907073" sldId="380"/>
            <ac:spMk id="4" creationId="{2655AFA5-1437-1731-E571-83D353D88409}"/>
          </ac:spMkLst>
        </pc:spChg>
        <pc:spChg chg="add mod">
          <ac:chgData name="Adrien Osakwe" userId="7a3e290c-eb83-484b-8e3d-d46ef2333477" providerId="ADAL" clId="{8951F837-07CB-4101-9216-4B479DEC40BB}" dt="2024-06-13T19:12:35.634" v="2251" actId="1076"/>
          <ac:spMkLst>
            <pc:docMk/>
            <pc:sldMk cId="4145907073" sldId="380"/>
            <ac:spMk id="5" creationId="{8B6C6C0F-DD8C-ABD3-F416-AA641F96996B}"/>
          </ac:spMkLst>
        </pc:spChg>
        <pc:picChg chg="add mod">
          <ac:chgData name="Adrien Osakwe" userId="7a3e290c-eb83-484b-8e3d-d46ef2333477" providerId="ADAL" clId="{8951F837-07CB-4101-9216-4B479DEC40BB}" dt="2024-06-13T19:17:09.551" v="2253" actId="1076"/>
          <ac:picMkLst>
            <pc:docMk/>
            <pc:sldMk cId="4145907073" sldId="380"/>
            <ac:picMk id="3074" creationId="{5FAA98AB-D4C4-B42C-3B4A-04154C54C25C}"/>
          </ac:picMkLst>
        </pc:picChg>
      </pc:sldChg>
      <pc:sldChg chg="modSp new mod">
        <pc:chgData name="Adrien Osakwe" userId="7a3e290c-eb83-484b-8e3d-d46ef2333477" providerId="ADAL" clId="{8951F837-07CB-4101-9216-4B479DEC40BB}" dt="2024-06-13T19:20:42.475" v="2422" actId="20577"/>
        <pc:sldMkLst>
          <pc:docMk/>
          <pc:sldMk cId="3729725547" sldId="381"/>
        </pc:sldMkLst>
        <pc:spChg chg="mod">
          <ac:chgData name="Adrien Osakwe" userId="7a3e290c-eb83-484b-8e3d-d46ef2333477" providerId="ADAL" clId="{8951F837-07CB-4101-9216-4B479DEC40BB}" dt="2024-06-13T19:09:28.359" v="2191" actId="20577"/>
          <ac:spMkLst>
            <pc:docMk/>
            <pc:sldMk cId="3729725547" sldId="381"/>
            <ac:spMk id="2" creationId="{C597EE64-51B5-A825-4675-849B899F95C5}"/>
          </ac:spMkLst>
        </pc:spChg>
        <pc:spChg chg="mod">
          <ac:chgData name="Adrien Osakwe" userId="7a3e290c-eb83-484b-8e3d-d46ef2333477" providerId="ADAL" clId="{8951F837-07CB-4101-9216-4B479DEC40BB}" dt="2024-06-13T19:20:34.885" v="2390" actId="20577"/>
          <ac:spMkLst>
            <pc:docMk/>
            <pc:sldMk cId="3729725547" sldId="381"/>
            <ac:spMk id="3" creationId="{AF0AAF69-1F8A-CDFC-6028-09E5C197A5A1}"/>
          </ac:spMkLst>
        </pc:spChg>
        <pc:spChg chg="mod">
          <ac:chgData name="Adrien Osakwe" userId="7a3e290c-eb83-484b-8e3d-d46ef2333477" providerId="ADAL" clId="{8951F837-07CB-4101-9216-4B479DEC40BB}" dt="2024-06-13T19:20:42.475" v="2422" actId="20577"/>
          <ac:spMkLst>
            <pc:docMk/>
            <pc:sldMk cId="3729725547" sldId="381"/>
            <ac:spMk id="4" creationId="{8D8F827F-631A-0224-4418-DEA3984544D6}"/>
          </ac:spMkLst>
        </pc:spChg>
      </pc:sldChg>
      <pc:sldChg chg="addSp modSp new mod">
        <pc:chgData name="Adrien Osakwe" userId="7a3e290c-eb83-484b-8e3d-d46ef2333477" providerId="ADAL" clId="{8951F837-07CB-4101-9216-4B479DEC40BB}" dt="2024-06-13T19:26:10.685" v="2978"/>
        <pc:sldMkLst>
          <pc:docMk/>
          <pc:sldMk cId="2180102781" sldId="382"/>
        </pc:sldMkLst>
        <pc:spChg chg="mod">
          <ac:chgData name="Adrien Osakwe" userId="7a3e290c-eb83-484b-8e3d-d46ef2333477" providerId="ADAL" clId="{8951F837-07CB-4101-9216-4B479DEC40BB}" dt="2024-06-13T19:26:10.685" v="2978"/>
          <ac:spMkLst>
            <pc:docMk/>
            <pc:sldMk cId="2180102781" sldId="382"/>
            <ac:spMk id="2" creationId="{BA62A0A6-80F5-7D80-9B4B-B51383BE769C}"/>
          </ac:spMkLst>
        </pc:spChg>
        <pc:spChg chg="add mod">
          <ac:chgData name="Adrien Osakwe" userId="7a3e290c-eb83-484b-8e3d-d46ef2333477" providerId="ADAL" clId="{8951F837-07CB-4101-9216-4B479DEC40BB}" dt="2024-06-13T19:25:56.192" v="2976" actId="20577"/>
          <ac:spMkLst>
            <pc:docMk/>
            <pc:sldMk cId="2180102781" sldId="382"/>
            <ac:spMk id="4" creationId="{C9195F76-3F32-6A2B-0DE7-D9C484CE8826}"/>
          </ac:spMkLst>
        </pc:spChg>
        <pc:picChg chg="add mod">
          <ac:chgData name="Adrien Osakwe" userId="7a3e290c-eb83-484b-8e3d-d46ef2333477" providerId="ADAL" clId="{8951F837-07CB-4101-9216-4B479DEC40BB}" dt="2024-06-13T19:26:05.349" v="2977" actId="1076"/>
          <ac:picMkLst>
            <pc:docMk/>
            <pc:sldMk cId="2180102781" sldId="382"/>
            <ac:picMk id="4098" creationId="{3138D543-A00F-DC66-AC33-11A91100A12E}"/>
          </ac:picMkLst>
        </pc:picChg>
      </pc:sldChg>
      <pc:sldChg chg="addSp modSp new mod">
        <pc:chgData name="Adrien Osakwe" userId="7a3e290c-eb83-484b-8e3d-d46ef2333477" providerId="ADAL" clId="{8951F837-07CB-4101-9216-4B479DEC40BB}" dt="2024-06-20T15:10:20.796" v="7832" actId="20577"/>
        <pc:sldMkLst>
          <pc:docMk/>
          <pc:sldMk cId="1157944291" sldId="383"/>
        </pc:sldMkLst>
        <pc:spChg chg="mod">
          <ac:chgData name="Adrien Osakwe" userId="7a3e290c-eb83-484b-8e3d-d46ef2333477" providerId="ADAL" clId="{8951F837-07CB-4101-9216-4B479DEC40BB}" dt="2024-06-20T15:10:20.796" v="7832" actId="20577"/>
          <ac:spMkLst>
            <pc:docMk/>
            <pc:sldMk cId="1157944291" sldId="383"/>
            <ac:spMk id="2" creationId="{ECD5CF3F-3CC3-D496-11D6-8970D9EBBA47}"/>
          </ac:spMkLst>
        </pc:spChg>
        <pc:spChg chg="mod">
          <ac:chgData name="Adrien Osakwe" userId="7a3e290c-eb83-484b-8e3d-d46ef2333477" providerId="ADAL" clId="{8951F837-07CB-4101-9216-4B479DEC40BB}" dt="2024-06-20T15:10:14.150" v="7826" actId="1076"/>
          <ac:spMkLst>
            <pc:docMk/>
            <pc:sldMk cId="1157944291" sldId="383"/>
            <ac:spMk id="3" creationId="{C4E0EC1A-53E2-7918-F6EA-93EE5A58BE87}"/>
          </ac:spMkLst>
        </pc:spChg>
        <pc:picChg chg="add mod">
          <ac:chgData name="Adrien Osakwe" userId="7a3e290c-eb83-484b-8e3d-d46ef2333477" providerId="ADAL" clId="{8951F837-07CB-4101-9216-4B479DEC40BB}" dt="2024-06-20T15:10:18.360" v="7828" actId="1076"/>
          <ac:picMkLst>
            <pc:docMk/>
            <pc:sldMk cId="1157944291" sldId="383"/>
            <ac:picMk id="5" creationId="{F2DE1C99-D85E-7E23-816B-583ADB76C537}"/>
          </ac:picMkLst>
        </pc:picChg>
      </pc:sldChg>
      <pc:sldChg chg="modSp new mod ord modNotesTx">
        <pc:chgData name="Adrien Osakwe" userId="7a3e290c-eb83-484b-8e3d-d46ef2333477" providerId="ADAL" clId="{8951F837-07CB-4101-9216-4B479DEC40BB}" dt="2024-06-27T05:04:54.586" v="11249" actId="20577"/>
        <pc:sldMkLst>
          <pc:docMk/>
          <pc:sldMk cId="1191529941" sldId="384"/>
        </pc:sldMkLst>
        <pc:spChg chg="mod">
          <ac:chgData name="Adrien Osakwe" userId="7a3e290c-eb83-484b-8e3d-d46ef2333477" providerId="ADAL" clId="{8951F837-07CB-4101-9216-4B479DEC40BB}" dt="2024-06-27T05:04:54.586" v="11249" actId="20577"/>
          <ac:spMkLst>
            <pc:docMk/>
            <pc:sldMk cId="1191529941" sldId="384"/>
            <ac:spMk id="2" creationId="{C3C918B8-E3CD-9293-16B1-2C641A26F357}"/>
          </ac:spMkLst>
        </pc:spChg>
        <pc:spChg chg="mod">
          <ac:chgData name="Adrien Osakwe" userId="7a3e290c-eb83-484b-8e3d-d46ef2333477" providerId="ADAL" clId="{8951F837-07CB-4101-9216-4B479DEC40BB}" dt="2024-06-20T19:18:47.215" v="9589" actId="27636"/>
          <ac:spMkLst>
            <pc:docMk/>
            <pc:sldMk cId="1191529941" sldId="384"/>
            <ac:spMk id="3" creationId="{BF049E13-E376-99F3-0955-8204D3A67D68}"/>
          </ac:spMkLst>
        </pc:spChg>
      </pc:sldChg>
      <pc:sldChg chg="modSp new mod">
        <pc:chgData name="Adrien Osakwe" userId="7a3e290c-eb83-484b-8e3d-d46ef2333477" providerId="ADAL" clId="{8951F837-07CB-4101-9216-4B479DEC40BB}" dt="2024-06-27T14:19:52.261" v="12283" actId="20577"/>
        <pc:sldMkLst>
          <pc:docMk/>
          <pc:sldMk cId="490606308" sldId="385"/>
        </pc:sldMkLst>
        <pc:spChg chg="mod">
          <ac:chgData name="Adrien Osakwe" userId="7a3e290c-eb83-484b-8e3d-d46ef2333477" providerId="ADAL" clId="{8951F837-07CB-4101-9216-4B479DEC40BB}" dt="2024-06-13T19:53:42.776" v="3378" actId="20577"/>
          <ac:spMkLst>
            <pc:docMk/>
            <pc:sldMk cId="490606308" sldId="385"/>
            <ac:spMk id="2" creationId="{D487B5B7-DA33-7C19-490B-E77BD26ACEB3}"/>
          </ac:spMkLst>
        </pc:spChg>
        <pc:spChg chg="mod">
          <ac:chgData name="Adrien Osakwe" userId="7a3e290c-eb83-484b-8e3d-d46ef2333477" providerId="ADAL" clId="{8951F837-07CB-4101-9216-4B479DEC40BB}" dt="2024-06-27T14:19:52.261" v="12283" actId="20577"/>
          <ac:spMkLst>
            <pc:docMk/>
            <pc:sldMk cId="490606308" sldId="385"/>
            <ac:spMk id="3" creationId="{39DC830E-DA5F-FB81-2A33-919D57824551}"/>
          </ac:spMkLst>
        </pc:spChg>
      </pc:sldChg>
      <pc:sldChg chg="new del">
        <pc:chgData name="Adrien Osakwe" userId="7a3e290c-eb83-484b-8e3d-d46ef2333477" providerId="ADAL" clId="{8951F837-07CB-4101-9216-4B479DEC40BB}" dt="2024-06-13T19:53:32.360" v="3347" actId="47"/>
        <pc:sldMkLst>
          <pc:docMk/>
          <pc:sldMk cId="3052693313" sldId="385"/>
        </pc:sldMkLst>
      </pc:sldChg>
      <pc:sldChg chg="new del">
        <pc:chgData name="Adrien Osakwe" userId="7a3e290c-eb83-484b-8e3d-d46ef2333477" providerId="ADAL" clId="{8951F837-07CB-4101-9216-4B479DEC40BB}" dt="2024-06-13T19:56:31.925" v="3562" actId="47"/>
        <pc:sldMkLst>
          <pc:docMk/>
          <pc:sldMk cId="2462808524" sldId="386"/>
        </pc:sldMkLst>
      </pc:sldChg>
      <pc:sldChg chg="modSp new mod">
        <pc:chgData name="Adrien Osakwe" userId="7a3e290c-eb83-484b-8e3d-d46ef2333477" providerId="ADAL" clId="{8951F837-07CB-4101-9216-4B479DEC40BB}" dt="2024-06-20T15:06:00.665" v="7647"/>
        <pc:sldMkLst>
          <pc:docMk/>
          <pc:sldMk cId="2966688162" sldId="386"/>
        </pc:sldMkLst>
        <pc:spChg chg="mod">
          <ac:chgData name="Adrien Osakwe" userId="7a3e290c-eb83-484b-8e3d-d46ef2333477" providerId="ADAL" clId="{8951F837-07CB-4101-9216-4B479DEC40BB}" dt="2024-06-13T19:56:40.268" v="3582" actId="20577"/>
          <ac:spMkLst>
            <pc:docMk/>
            <pc:sldMk cId="2966688162" sldId="386"/>
            <ac:spMk id="2" creationId="{C14BFD2D-5D08-5A26-DC61-4AF6DC245137}"/>
          </ac:spMkLst>
        </pc:spChg>
        <pc:spChg chg="mod">
          <ac:chgData name="Adrien Osakwe" userId="7a3e290c-eb83-484b-8e3d-d46ef2333477" providerId="ADAL" clId="{8951F837-07CB-4101-9216-4B479DEC40BB}" dt="2024-06-20T15:06:00.665" v="7647"/>
          <ac:spMkLst>
            <pc:docMk/>
            <pc:sldMk cId="2966688162" sldId="386"/>
            <ac:spMk id="3" creationId="{39C1BD2E-ED1E-CA29-8369-4954B649E287}"/>
          </ac:spMkLst>
        </pc:spChg>
      </pc:sldChg>
      <pc:sldChg chg="addSp delSp modSp new mod ord">
        <pc:chgData name="Adrien Osakwe" userId="7a3e290c-eb83-484b-8e3d-d46ef2333477" providerId="ADAL" clId="{8951F837-07CB-4101-9216-4B479DEC40BB}" dt="2024-06-27T04:31:39.739" v="10671"/>
        <pc:sldMkLst>
          <pc:docMk/>
          <pc:sldMk cId="1249173374" sldId="387"/>
        </pc:sldMkLst>
        <pc:spChg chg="mod">
          <ac:chgData name="Adrien Osakwe" userId="7a3e290c-eb83-484b-8e3d-d46ef2333477" providerId="ADAL" clId="{8951F837-07CB-4101-9216-4B479DEC40BB}" dt="2024-06-13T19:57:42.892" v="3842" actId="20577"/>
          <ac:spMkLst>
            <pc:docMk/>
            <pc:sldMk cId="1249173374" sldId="387"/>
            <ac:spMk id="2" creationId="{256A52AA-6199-D623-7182-6853BCF71F0E}"/>
          </ac:spMkLst>
        </pc:spChg>
        <pc:spChg chg="mod">
          <ac:chgData name="Adrien Osakwe" userId="7a3e290c-eb83-484b-8e3d-d46ef2333477" providerId="ADAL" clId="{8951F837-07CB-4101-9216-4B479DEC40BB}" dt="2024-06-20T15:08:11.819" v="7820" actId="20577"/>
          <ac:spMkLst>
            <pc:docMk/>
            <pc:sldMk cId="1249173374" sldId="387"/>
            <ac:spMk id="3" creationId="{6377A873-32B0-C8CC-F470-00222B9BB89C}"/>
          </ac:spMkLst>
        </pc:spChg>
        <pc:spChg chg="add mod">
          <ac:chgData name="Adrien Osakwe" userId="7a3e290c-eb83-484b-8e3d-d46ef2333477" providerId="ADAL" clId="{8951F837-07CB-4101-9216-4B479DEC40BB}" dt="2024-06-20T15:05:51.542" v="7642" actId="1076"/>
          <ac:spMkLst>
            <pc:docMk/>
            <pc:sldMk cId="1249173374" sldId="387"/>
            <ac:spMk id="4" creationId="{0E3AA7DB-88D5-525B-3643-D89BE81927E2}"/>
          </ac:spMkLst>
        </pc:spChg>
        <pc:picChg chg="add del mod">
          <ac:chgData name="Adrien Osakwe" userId="7a3e290c-eb83-484b-8e3d-d46ef2333477" providerId="ADAL" clId="{8951F837-07CB-4101-9216-4B479DEC40BB}" dt="2024-06-20T15:06:38.517" v="7652" actId="478"/>
          <ac:picMkLst>
            <pc:docMk/>
            <pc:sldMk cId="1249173374" sldId="387"/>
            <ac:picMk id="1026" creationId="{6244D26B-96AD-75C1-6AC3-A77BC1FD538E}"/>
          </ac:picMkLst>
        </pc:picChg>
        <pc:picChg chg="add mod">
          <ac:chgData name="Adrien Osakwe" userId="7a3e290c-eb83-484b-8e3d-d46ef2333477" providerId="ADAL" clId="{8951F837-07CB-4101-9216-4B479DEC40BB}" dt="2024-06-20T15:08:27.212" v="7821" actId="1076"/>
          <ac:picMkLst>
            <pc:docMk/>
            <pc:sldMk cId="1249173374" sldId="387"/>
            <ac:picMk id="1028" creationId="{3CD29675-08A0-CE19-B748-2A57755194EE}"/>
          </ac:picMkLst>
        </pc:picChg>
      </pc:sldChg>
      <pc:sldChg chg="modSp new del mod">
        <pc:chgData name="Adrien Osakwe" userId="7a3e290c-eb83-484b-8e3d-d46ef2333477" providerId="ADAL" clId="{8951F837-07CB-4101-9216-4B479DEC40BB}" dt="2024-06-17T21:44:32.719" v="5809" actId="47"/>
        <pc:sldMkLst>
          <pc:docMk/>
          <pc:sldMk cId="4265515226" sldId="388"/>
        </pc:sldMkLst>
        <pc:spChg chg="mod">
          <ac:chgData name="Adrien Osakwe" userId="7a3e290c-eb83-484b-8e3d-d46ef2333477" providerId="ADAL" clId="{8951F837-07CB-4101-9216-4B479DEC40BB}" dt="2024-06-13T19:57:47.796" v="3847" actId="20577"/>
          <ac:spMkLst>
            <pc:docMk/>
            <pc:sldMk cId="4265515226" sldId="388"/>
            <ac:spMk id="2" creationId="{436034CE-005C-B425-2041-BB4AFA8DCDCA}"/>
          </ac:spMkLst>
        </pc:spChg>
        <pc:spChg chg="mod">
          <ac:chgData name="Adrien Osakwe" userId="7a3e290c-eb83-484b-8e3d-d46ef2333477" providerId="ADAL" clId="{8951F837-07CB-4101-9216-4B479DEC40BB}" dt="2024-06-13T20:41:11.319" v="3954" actId="20577"/>
          <ac:spMkLst>
            <pc:docMk/>
            <pc:sldMk cId="4265515226" sldId="388"/>
            <ac:spMk id="3" creationId="{11716498-9736-AF18-ECC1-CCDC8C57108C}"/>
          </ac:spMkLst>
        </pc:spChg>
      </pc:sldChg>
      <pc:sldChg chg="modSp new del mod">
        <pc:chgData name="Adrien Osakwe" userId="7a3e290c-eb83-484b-8e3d-d46ef2333477" providerId="ADAL" clId="{8951F837-07CB-4101-9216-4B479DEC40BB}" dt="2024-06-27T03:55:30.015" v="10638" actId="47"/>
        <pc:sldMkLst>
          <pc:docMk/>
          <pc:sldMk cId="1129412993" sldId="389"/>
        </pc:sldMkLst>
        <pc:spChg chg="mod">
          <ac:chgData name="Adrien Osakwe" userId="7a3e290c-eb83-484b-8e3d-d46ef2333477" providerId="ADAL" clId="{8951F837-07CB-4101-9216-4B479DEC40BB}" dt="2024-06-20T15:59:43.055" v="8753" actId="207"/>
          <ac:spMkLst>
            <pc:docMk/>
            <pc:sldMk cId="1129412993" sldId="389"/>
            <ac:spMk id="2" creationId="{A5AFA711-FC45-AE02-9CAA-3C60F3F3E0FD}"/>
          </ac:spMkLst>
        </pc:spChg>
        <pc:spChg chg="mod">
          <ac:chgData name="Adrien Osakwe" userId="7a3e290c-eb83-484b-8e3d-d46ef2333477" providerId="ADAL" clId="{8951F837-07CB-4101-9216-4B479DEC40BB}" dt="2024-06-18T13:51:12.376" v="7156" actId="5793"/>
          <ac:spMkLst>
            <pc:docMk/>
            <pc:sldMk cId="1129412993" sldId="389"/>
            <ac:spMk id="3" creationId="{FC783203-A6E1-6A5F-3828-1B242FEDD3AD}"/>
          </ac:spMkLst>
        </pc:spChg>
      </pc:sldChg>
      <pc:sldChg chg="modSp new del mod">
        <pc:chgData name="Adrien Osakwe" userId="7a3e290c-eb83-484b-8e3d-d46ef2333477" providerId="ADAL" clId="{8951F837-07CB-4101-9216-4B479DEC40BB}" dt="2024-06-17T21:43:13.329" v="5792" actId="47"/>
        <pc:sldMkLst>
          <pc:docMk/>
          <pc:sldMk cId="489618716" sldId="390"/>
        </pc:sldMkLst>
        <pc:spChg chg="mod">
          <ac:chgData name="Adrien Osakwe" userId="7a3e290c-eb83-484b-8e3d-d46ef2333477" providerId="ADAL" clId="{8951F837-07CB-4101-9216-4B479DEC40BB}" dt="2024-06-17T15:20:24.777" v="4758" actId="20577"/>
          <ac:spMkLst>
            <pc:docMk/>
            <pc:sldMk cId="489618716" sldId="390"/>
            <ac:spMk id="2" creationId="{9B5E4B98-92E2-3963-976D-E1313487CB12}"/>
          </ac:spMkLst>
        </pc:spChg>
      </pc:sldChg>
      <pc:sldChg chg="modSp new mod">
        <pc:chgData name="Adrien Osakwe" userId="7a3e290c-eb83-484b-8e3d-d46ef2333477" providerId="ADAL" clId="{8951F837-07CB-4101-9216-4B479DEC40BB}" dt="2024-06-20T15:23:07.089" v="8259" actId="20577"/>
        <pc:sldMkLst>
          <pc:docMk/>
          <pc:sldMk cId="3143276825" sldId="391"/>
        </pc:sldMkLst>
        <pc:spChg chg="mod">
          <ac:chgData name="Adrien Osakwe" userId="7a3e290c-eb83-484b-8e3d-d46ef2333477" providerId="ADAL" clId="{8951F837-07CB-4101-9216-4B479DEC40BB}" dt="2024-06-20T15:22:59.288" v="8246" actId="20577"/>
          <ac:spMkLst>
            <pc:docMk/>
            <pc:sldMk cId="3143276825" sldId="391"/>
            <ac:spMk id="2" creationId="{A963FC71-02B9-D19A-05F7-04BE035352E7}"/>
          </ac:spMkLst>
        </pc:spChg>
        <pc:spChg chg="mod">
          <ac:chgData name="Adrien Osakwe" userId="7a3e290c-eb83-484b-8e3d-d46ef2333477" providerId="ADAL" clId="{8951F837-07CB-4101-9216-4B479DEC40BB}" dt="2024-06-20T15:23:07.089" v="8259" actId="20577"/>
          <ac:spMkLst>
            <pc:docMk/>
            <pc:sldMk cId="3143276825" sldId="391"/>
            <ac:spMk id="3" creationId="{50306208-3F85-CBAE-2415-912E521ACB59}"/>
          </ac:spMkLst>
        </pc:spChg>
      </pc:sldChg>
      <pc:sldChg chg="modSp new mod">
        <pc:chgData name="Adrien Osakwe" userId="7a3e290c-eb83-484b-8e3d-d46ef2333477" providerId="ADAL" clId="{8951F837-07CB-4101-9216-4B479DEC40BB}" dt="2024-06-18T13:27:08.042" v="6503" actId="6549"/>
        <pc:sldMkLst>
          <pc:docMk/>
          <pc:sldMk cId="3345817293" sldId="392"/>
        </pc:sldMkLst>
        <pc:spChg chg="mod">
          <ac:chgData name="Adrien Osakwe" userId="7a3e290c-eb83-484b-8e3d-d46ef2333477" providerId="ADAL" clId="{8951F837-07CB-4101-9216-4B479DEC40BB}" dt="2024-06-18T13:27:08.042" v="6503" actId="6549"/>
          <ac:spMkLst>
            <pc:docMk/>
            <pc:sldMk cId="3345817293" sldId="392"/>
            <ac:spMk id="2" creationId="{157EDBCB-D7B0-280D-2D03-D558B679BCD6}"/>
          </ac:spMkLst>
        </pc:spChg>
      </pc:sldChg>
      <pc:sldChg chg="modSp new del mod">
        <pc:chgData name="Adrien Osakwe" userId="7a3e290c-eb83-484b-8e3d-d46ef2333477" providerId="ADAL" clId="{8951F837-07CB-4101-9216-4B479DEC40BB}" dt="2024-06-20T18:30:18.172" v="9234" actId="47"/>
        <pc:sldMkLst>
          <pc:docMk/>
          <pc:sldMk cId="2488368738" sldId="393"/>
        </pc:sldMkLst>
        <pc:spChg chg="mod">
          <ac:chgData name="Adrien Osakwe" userId="7a3e290c-eb83-484b-8e3d-d46ef2333477" providerId="ADAL" clId="{8951F837-07CB-4101-9216-4B479DEC40BB}" dt="2024-06-17T16:01:08.432" v="4991" actId="20577"/>
          <ac:spMkLst>
            <pc:docMk/>
            <pc:sldMk cId="2488368738" sldId="393"/>
            <ac:spMk id="2" creationId="{82807F0D-B18F-178E-2E7E-D69867899355}"/>
          </ac:spMkLst>
        </pc:spChg>
        <pc:spChg chg="mod">
          <ac:chgData name="Adrien Osakwe" userId="7a3e290c-eb83-484b-8e3d-d46ef2333477" providerId="ADAL" clId="{8951F837-07CB-4101-9216-4B479DEC40BB}" dt="2024-06-17T21:50:00.175" v="6145" actId="5793"/>
          <ac:spMkLst>
            <pc:docMk/>
            <pc:sldMk cId="2488368738" sldId="393"/>
            <ac:spMk id="3" creationId="{24FBBF16-AB40-6997-E7BE-1F24D9649DC9}"/>
          </ac:spMkLst>
        </pc:spChg>
      </pc:sldChg>
      <pc:sldChg chg="modSp new mod">
        <pc:chgData name="Adrien Osakwe" userId="7a3e290c-eb83-484b-8e3d-d46ef2333477" providerId="ADAL" clId="{8951F837-07CB-4101-9216-4B479DEC40BB}" dt="2024-06-17T21:50:46.732" v="6339" actId="20577"/>
        <pc:sldMkLst>
          <pc:docMk/>
          <pc:sldMk cId="2095600495" sldId="394"/>
        </pc:sldMkLst>
        <pc:spChg chg="mod">
          <ac:chgData name="Adrien Osakwe" userId="7a3e290c-eb83-484b-8e3d-d46ef2333477" providerId="ADAL" clId="{8951F837-07CB-4101-9216-4B479DEC40BB}" dt="2024-06-17T16:01:14.084" v="5001" actId="20577"/>
          <ac:spMkLst>
            <pc:docMk/>
            <pc:sldMk cId="2095600495" sldId="394"/>
            <ac:spMk id="2" creationId="{8CCFD460-5F7B-C1D4-6115-C00FBF69B1A3}"/>
          </ac:spMkLst>
        </pc:spChg>
        <pc:spChg chg="mod">
          <ac:chgData name="Adrien Osakwe" userId="7a3e290c-eb83-484b-8e3d-d46ef2333477" providerId="ADAL" clId="{8951F837-07CB-4101-9216-4B479DEC40BB}" dt="2024-06-17T21:50:46.732" v="6339" actId="20577"/>
          <ac:spMkLst>
            <pc:docMk/>
            <pc:sldMk cId="2095600495" sldId="394"/>
            <ac:spMk id="3" creationId="{6049EBD2-19C4-E8E0-B480-C0D7E919502A}"/>
          </ac:spMkLst>
        </pc:spChg>
      </pc:sldChg>
      <pc:sldChg chg="modSp new mod">
        <pc:chgData name="Adrien Osakwe" userId="7a3e290c-eb83-484b-8e3d-d46ef2333477" providerId="ADAL" clId="{8951F837-07CB-4101-9216-4B479DEC40BB}" dt="2024-06-17T21:49:26.920" v="6016" actId="20577"/>
        <pc:sldMkLst>
          <pc:docMk/>
          <pc:sldMk cId="619073807" sldId="395"/>
        </pc:sldMkLst>
        <pc:spChg chg="mod">
          <ac:chgData name="Adrien Osakwe" userId="7a3e290c-eb83-484b-8e3d-d46ef2333477" providerId="ADAL" clId="{8951F837-07CB-4101-9216-4B479DEC40BB}" dt="2024-06-17T16:01:24.207" v="5033" actId="20577"/>
          <ac:spMkLst>
            <pc:docMk/>
            <pc:sldMk cId="619073807" sldId="395"/>
            <ac:spMk id="2" creationId="{78F9500F-900D-0F5B-5A9E-21F73F33FB8B}"/>
          </ac:spMkLst>
        </pc:spChg>
        <pc:spChg chg="mod">
          <ac:chgData name="Adrien Osakwe" userId="7a3e290c-eb83-484b-8e3d-d46ef2333477" providerId="ADAL" clId="{8951F837-07CB-4101-9216-4B479DEC40BB}" dt="2024-06-17T21:49:26.920" v="6016" actId="20577"/>
          <ac:spMkLst>
            <pc:docMk/>
            <pc:sldMk cId="619073807" sldId="395"/>
            <ac:spMk id="3" creationId="{75329D4A-9526-8114-7BF6-1E93B13C56F9}"/>
          </ac:spMkLst>
        </pc:spChg>
      </pc:sldChg>
      <pc:sldChg chg="modSp new mod">
        <pc:chgData name="Adrien Osakwe" userId="7a3e290c-eb83-484b-8e3d-d46ef2333477" providerId="ADAL" clId="{8951F837-07CB-4101-9216-4B479DEC40BB}" dt="2024-06-17T21:51:12.341" v="6421" actId="20577"/>
        <pc:sldMkLst>
          <pc:docMk/>
          <pc:sldMk cId="2817434269" sldId="396"/>
        </pc:sldMkLst>
        <pc:spChg chg="mod">
          <ac:chgData name="Adrien Osakwe" userId="7a3e290c-eb83-484b-8e3d-d46ef2333477" providerId="ADAL" clId="{8951F837-07CB-4101-9216-4B479DEC40BB}" dt="2024-06-17T16:01:45.022" v="5103" actId="20577"/>
          <ac:spMkLst>
            <pc:docMk/>
            <pc:sldMk cId="2817434269" sldId="396"/>
            <ac:spMk id="2" creationId="{73F70590-1B6B-7F13-F487-772284F0D0E9}"/>
          </ac:spMkLst>
        </pc:spChg>
        <pc:spChg chg="mod">
          <ac:chgData name="Adrien Osakwe" userId="7a3e290c-eb83-484b-8e3d-d46ef2333477" providerId="ADAL" clId="{8951F837-07CB-4101-9216-4B479DEC40BB}" dt="2024-06-17T21:51:12.341" v="6421" actId="20577"/>
          <ac:spMkLst>
            <pc:docMk/>
            <pc:sldMk cId="2817434269" sldId="396"/>
            <ac:spMk id="3" creationId="{B3C07750-ABF6-2831-62D6-2D63F6CEF02B}"/>
          </ac:spMkLst>
        </pc:spChg>
      </pc:sldChg>
      <pc:sldChg chg="modSp new add del mod ord">
        <pc:chgData name="Adrien Osakwe" userId="7a3e290c-eb83-484b-8e3d-d46ef2333477" providerId="ADAL" clId="{8951F837-07CB-4101-9216-4B479DEC40BB}" dt="2024-06-25T14:41:15.476" v="10310" actId="47"/>
        <pc:sldMkLst>
          <pc:docMk/>
          <pc:sldMk cId="3203434741" sldId="397"/>
        </pc:sldMkLst>
        <pc:spChg chg="mod">
          <ac:chgData name="Adrien Osakwe" userId="7a3e290c-eb83-484b-8e3d-d46ef2333477" providerId="ADAL" clId="{8951F837-07CB-4101-9216-4B479DEC40BB}" dt="2024-06-18T13:30:20.090" v="7137" actId="1076"/>
          <ac:spMkLst>
            <pc:docMk/>
            <pc:sldMk cId="3203434741" sldId="397"/>
            <ac:spMk id="2" creationId="{6933B0FB-0B27-AF68-825A-49A5961132F6}"/>
          </ac:spMkLst>
        </pc:spChg>
      </pc:sldChg>
      <pc:sldChg chg="addSp delSp modSp add del mod modClrScheme chgLayout">
        <pc:chgData name="Adrien Osakwe" userId="7a3e290c-eb83-484b-8e3d-d46ef2333477" providerId="ADAL" clId="{8951F837-07CB-4101-9216-4B479DEC40BB}" dt="2024-06-18T14:28:00.620" v="7271" actId="47"/>
        <pc:sldMkLst>
          <pc:docMk/>
          <pc:sldMk cId="2813124892" sldId="411"/>
        </pc:sldMkLst>
        <pc:spChg chg="add del mod">
          <ac:chgData name="Adrien Osakwe" userId="7a3e290c-eb83-484b-8e3d-d46ef2333477" providerId="ADAL" clId="{8951F837-07CB-4101-9216-4B479DEC40BB}" dt="2024-06-18T14:25:36.238" v="7169" actId="478"/>
          <ac:spMkLst>
            <pc:docMk/>
            <pc:sldMk cId="2813124892" sldId="411"/>
            <ac:spMk id="2" creationId="{5BE64FD5-28A3-C76E-9522-83BD83399704}"/>
          </ac:spMkLst>
        </pc:spChg>
        <pc:spChg chg="add mod">
          <ac:chgData name="Adrien Osakwe" userId="7a3e290c-eb83-484b-8e3d-d46ef2333477" providerId="ADAL" clId="{8951F837-07CB-4101-9216-4B479DEC40BB}" dt="2024-06-18T14:25:38.868" v="7170" actId="1076"/>
          <ac:spMkLst>
            <pc:docMk/>
            <pc:sldMk cId="2813124892" sldId="411"/>
            <ac:spMk id="5" creationId="{5BE64FD5-28A3-C76E-9522-83BD83399704}"/>
          </ac:spMkLst>
        </pc:spChg>
        <pc:spChg chg="add del mod ord">
          <ac:chgData name="Adrien Osakwe" userId="7a3e290c-eb83-484b-8e3d-d46ef2333477" providerId="ADAL" clId="{8951F837-07CB-4101-9216-4B479DEC40BB}" dt="2024-06-17T21:42:20.420" v="5789" actId="700"/>
          <ac:spMkLst>
            <pc:docMk/>
            <pc:sldMk cId="2813124892" sldId="411"/>
            <ac:spMk id="5" creationId="{7634454F-A6E1-FF2C-AD4F-7AB26849F853}"/>
          </ac:spMkLst>
        </pc:spChg>
        <pc:spChg chg="add del mod ord">
          <ac:chgData name="Adrien Osakwe" userId="7a3e290c-eb83-484b-8e3d-d46ef2333477" providerId="ADAL" clId="{8951F837-07CB-4101-9216-4B479DEC40BB}" dt="2024-06-17T21:42:20.420" v="5789" actId="700"/>
          <ac:spMkLst>
            <pc:docMk/>
            <pc:sldMk cId="2813124892" sldId="411"/>
            <ac:spMk id="6" creationId="{81F8E2D6-2E45-BF62-0378-C6B9F2966802}"/>
          </ac:spMkLst>
        </pc:spChg>
        <pc:spChg chg="add del mod ord">
          <ac:chgData name="Adrien Osakwe" userId="7a3e290c-eb83-484b-8e3d-d46ef2333477" providerId="ADAL" clId="{8951F837-07CB-4101-9216-4B479DEC40BB}" dt="2024-06-18T14:25:32.674" v="7167"/>
          <ac:spMkLst>
            <pc:docMk/>
            <pc:sldMk cId="2813124892" sldId="411"/>
            <ac:spMk id="7" creationId="{57D4D5C8-4CC5-69FC-F49D-6E58C987A3D7}"/>
          </ac:spMkLst>
        </pc:spChg>
        <pc:spChg chg="add del mod ord">
          <ac:chgData name="Adrien Osakwe" userId="7a3e290c-eb83-484b-8e3d-d46ef2333477" providerId="ADAL" clId="{8951F837-07CB-4101-9216-4B479DEC40BB}" dt="2024-06-18T14:26:20.217" v="7176" actId="478"/>
          <ac:spMkLst>
            <pc:docMk/>
            <pc:sldMk cId="2813124892" sldId="411"/>
            <ac:spMk id="8" creationId="{5988682D-AD09-6DD9-C482-2A1E998B0F72}"/>
          </ac:spMkLst>
        </pc:spChg>
        <pc:picChg chg="del">
          <ac:chgData name="Adrien Osakwe" userId="7a3e290c-eb83-484b-8e3d-d46ef2333477" providerId="ADAL" clId="{8951F837-07CB-4101-9216-4B479DEC40BB}" dt="2024-06-18T14:26:21.433" v="7177" actId="21"/>
          <ac:picMkLst>
            <pc:docMk/>
            <pc:sldMk cId="2813124892" sldId="411"/>
            <ac:picMk id="4" creationId="{7B1F6D17-43C8-0E7F-4598-6123BE8B01A8}"/>
          </ac:picMkLst>
        </pc:picChg>
      </pc:sldChg>
      <pc:sldChg chg="addSp delSp modSp add del mod modClrScheme delAnim chgLayout">
        <pc:chgData name="Adrien Osakwe" userId="7a3e290c-eb83-484b-8e3d-d46ef2333477" providerId="ADAL" clId="{8951F837-07CB-4101-9216-4B479DEC40BB}" dt="2024-06-18T14:28:48.151" v="7318" actId="47"/>
        <pc:sldMkLst>
          <pc:docMk/>
          <pc:sldMk cId="3235525428" sldId="421"/>
        </pc:sldMkLst>
        <pc:spChg chg="del">
          <ac:chgData name="Adrien Osakwe" userId="7a3e290c-eb83-484b-8e3d-d46ef2333477" providerId="ADAL" clId="{8951F837-07CB-4101-9216-4B479DEC40BB}" dt="2024-06-18T14:28:10.669" v="7273" actId="21"/>
          <ac:spMkLst>
            <pc:docMk/>
            <pc:sldMk cId="3235525428" sldId="421"/>
            <ac:spMk id="3" creationId="{8DA22DBF-07CF-ACB3-7ABB-65769024D548}"/>
          </ac:spMkLst>
        </pc:spChg>
        <pc:spChg chg="mod">
          <ac:chgData name="Adrien Osakwe" userId="7a3e290c-eb83-484b-8e3d-d46ef2333477" providerId="ADAL" clId="{8951F837-07CB-4101-9216-4B479DEC40BB}" dt="2024-06-17T21:51:31.685" v="6424" actId="207"/>
          <ac:spMkLst>
            <pc:docMk/>
            <pc:sldMk cId="3235525428" sldId="421"/>
            <ac:spMk id="4" creationId="{3B0C5B3B-F846-2E61-2193-A590B22AF756}"/>
          </ac:spMkLst>
        </pc:spChg>
        <pc:spChg chg="del">
          <ac:chgData name="Adrien Osakwe" userId="7a3e290c-eb83-484b-8e3d-d46ef2333477" providerId="ADAL" clId="{8951F837-07CB-4101-9216-4B479DEC40BB}" dt="2024-06-18T14:28:10.669" v="7273" actId="21"/>
          <ac:spMkLst>
            <pc:docMk/>
            <pc:sldMk cId="3235525428" sldId="421"/>
            <ac:spMk id="5" creationId="{616159F4-3AFE-9BEA-E1E9-1BDF0D474780}"/>
          </ac:spMkLst>
        </pc:spChg>
        <pc:spChg chg="add del mod ord">
          <ac:chgData name="Adrien Osakwe" userId="7a3e290c-eb83-484b-8e3d-d46ef2333477" providerId="ADAL" clId="{8951F837-07CB-4101-9216-4B479DEC40BB}" dt="2024-06-17T21:42:20.420" v="5789" actId="700"/>
          <ac:spMkLst>
            <pc:docMk/>
            <pc:sldMk cId="3235525428" sldId="421"/>
            <ac:spMk id="6" creationId="{447DF2F8-F225-A91C-8FC4-10D213A1BD2C}"/>
          </ac:spMkLst>
        </pc:spChg>
        <pc:spChg chg="add del mod ord">
          <ac:chgData name="Adrien Osakwe" userId="7a3e290c-eb83-484b-8e3d-d46ef2333477" providerId="ADAL" clId="{8951F837-07CB-4101-9216-4B479DEC40BB}" dt="2024-06-17T21:42:20.420" v="5789" actId="700"/>
          <ac:spMkLst>
            <pc:docMk/>
            <pc:sldMk cId="3235525428" sldId="421"/>
            <ac:spMk id="7" creationId="{CEA87CD2-2404-832D-DE27-F1CBFD8E69C1}"/>
          </ac:spMkLst>
        </pc:spChg>
        <pc:spChg chg="add mod ord">
          <ac:chgData name="Adrien Osakwe" userId="7a3e290c-eb83-484b-8e3d-d46ef2333477" providerId="ADAL" clId="{8951F837-07CB-4101-9216-4B479DEC40BB}" dt="2024-06-17T21:52:21.752" v="6434" actId="700"/>
          <ac:spMkLst>
            <pc:docMk/>
            <pc:sldMk cId="3235525428" sldId="421"/>
            <ac:spMk id="8" creationId="{281065F4-7CB0-437C-C4AB-3D34182F51DD}"/>
          </ac:spMkLst>
        </pc:spChg>
        <pc:spChg chg="add del mod ord">
          <ac:chgData name="Adrien Osakwe" userId="7a3e290c-eb83-484b-8e3d-d46ef2333477" providerId="ADAL" clId="{8951F837-07CB-4101-9216-4B479DEC40BB}" dt="2024-06-18T14:28:05.585" v="7272" actId="478"/>
          <ac:spMkLst>
            <pc:docMk/>
            <pc:sldMk cId="3235525428" sldId="421"/>
            <ac:spMk id="9" creationId="{87725D3B-0CC9-B623-6538-E149E5CC0338}"/>
          </ac:spMkLst>
        </pc:spChg>
        <pc:picChg chg="del">
          <ac:chgData name="Adrien Osakwe" userId="7a3e290c-eb83-484b-8e3d-d46ef2333477" providerId="ADAL" clId="{8951F837-07CB-4101-9216-4B479DEC40BB}" dt="2024-06-18T14:28:10.669" v="7273" actId="21"/>
          <ac:picMkLst>
            <pc:docMk/>
            <pc:sldMk cId="3235525428" sldId="421"/>
            <ac:picMk id="2" creationId="{C1C886DC-D782-6506-40B1-EA1939620776}"/>
          </ac:picMkLst>
        </pc:picChg>
      </pc:sldChg>
      <pc:sldChg chg="addSp delSp modSp add mod modClrScheme chgLayout">
        <pc:chgData name="Adrien Osakwe" userId="7a3e290c-eb83-484b-8e3d-d46ef2333477" providerId="ADAL" clId="{8951F837-07CB-4101-9216-4B479DEC40BB}" dt="2024-06-20T15:44:35.524" v="8716" actId="1076"/>
        <pc:sldMkLst>
          <pc:docMk/>
          <pc:sldMk cId="2564709505" sldId="423"/>
        </pc:sldMkLst>
        <pc:spChg chg="mod">
          <ac:chgData name="Adrien Osakwe" userId="7a3e290c-eb83-484b-8e3d-d46ef2333477" providerId="ADAL" clId="{8951F837-07CB-4101-9216-4B479DEC40BB}" dt="2024-06-20T15:44:33.441" v="8715" actId="1076"/>
          <ac:spMkLst>
            <pc:docMk/>
            <pc:sldMk cId="2564709505" sldId="423"/>
            <ac:spMk id="2" creationId="{4A922674-5018-99BC-1C8A-28CC0605006C}"/>
          </ac:spMkLst>
        </pc:spChg>
        <pc:spChg chg="add del mod ord">
          <ac:chgData name="Adrien Osakwe" userId="7a3e290c-eb83-484b-8e3d-d46ef2333477" providerId="ADAL" clId="{8951F837-07CB-4101-9216-4B479DEC40BB}" dt="2024-06-17T21:42:20.420" v="5789" actId="700"/>
          <ac:spMkLst>
            <pc:docMk/>
            <pc:sldMk cId="2564709505" sldId="423"/>
            <ac:spMk id="3" creationId="{531B5C81-0AE1-B11F-7499-B90F99159DC9}"/>
          </ac:spMkLst>
        </pc:spChg>
        <pc:spChg chg="del mod">
          <ac:chgData name="Adrien Osakwe" userId="7a3e290c-eb83-484b-8e3d-d46ef2333477" providerId="ADAL" clId="{8951F837-07CB-4101-9216-4B479DEC40BB}" dt="2024-06-20T15:44:20.480" v="8710" actId="478"/>
          <ac:spMkLst>
            <pc:docMk/>
            <pc:sldMk cId="2564709505" sldId="423"/>
            <ac:spMk id="4" creationId="{3B0C5B3B-F846-2E61-2193-A590B22AF756}"/>
          </ac:spMkLst>
        </pc:spChg>
        <pc:spChg chg="mod">
          <ac:chgData name="Adrien Osakwe" userId="7a3e290c-eb83-484b-8e3d-d46ef2333477" providerId="ADAL" clId="{8951F837-07CB-4101-9216-4B479DEC40BB}" dt="2024-06-20T15:44:35.524" v="8716" actId="1076"/>
          <ac:spMkLst>
            <pc:docMk/>
            <pc:sldMk cId="2564709505" sldId="423"/>
            <ac:spMk id="5" creationId="{2B5FA669-0265-D112-2055-3B58DED3FABD}"/>
          </ac:spMkLst>
        </pc:spChg>
        <pc:spChg chg="add del mod">
          <ac:chgData name="Adrien Osakwe" userId="7a3e290c-eb83-484b-8e3d-d46ef2333477" providerId="ADAL" clId="{8951F837-07CB-4101-9216-4B479DEC40BB}" dt="2024-06-20T15:44:19.041" v="8709" actId="478"/>
          <ac:spMkLst>
            <pc:docMk/>
            <pc:sldMk cId="2564709505" sldId="423"/>
            <ac:spMk id="7" creationId="{13FDED5A-E8FC-E751-5B42-A3C2AB2D07B5}"/>
          </ac:spMkLst>
        </pc:spChg>
        <pc:spChg chg="add del mod ord">
          <ac:chgData name="Adrien Osakwe" userId="7a3e290c-eb83-484b-8e3d-d46ef2333477" providerId="ADAL" clId="{8951F837-07CB-4101-9216-4B479DEC40BB}" dt="2024-06-17T21:42:20.420" v="5789" actId="700"/>
          <ac:spMkLst>
            <pc:docMk/>
            <pc:sldMk cId="2564709505" sldId="423"/>
            <ac:spMk id="7" creationId="{193CE557-E0D5-E1DC-A013-4BB321275FC0}"/>
          </ac:spMkLst>
        </pc:spChg>
        <pc:spChg chg="add del mod ord">
          <ac:chgData name="Adrien Osakwe" userId="7a3e290c-eb83-484b-8e3d-d46ef2333477" providerId="ADAL" clId="{8951F837-07CB-4101-9216-4B479DEC40BB}" dt="2024-06-20T15:44:16.807" v="8708" actId="21"/>
          <ac:spMkLst>
            <pc:docMk/>
            <pc:sldMk cId="2564709505" sldId="423"/>
            <ac:spMk id="8" creationId="{4456692A-D161-B96A-3839-9EA8357A1839}"/>
          </ac:spMkLst>
        </pc:spChg>
        <pc:spChg chg="add del mod ord">
          <ac:chgData name="Adrien Osakwe" userId="7a3e290c-eb83-484b-8e3d-d46ef2333477" providerId="ADAL" clId="{8951F837-07CB-4101-9216-4B479DEC40BB}" dt="2024-06-20T15:44:23.335" v="8712" actId="478"/>
          <ac:spMkLst>
            <pc:docMk/>
            <pc:sldMk cId="2564709505" sldId="423"/>
            <ac:spMk id="9" creationId="{9C7D158C-FCB8-DA4B-566C-6A8B95F9618D}"/>
          </ac:spMkLst>
        </pc:spChg>
        <pc:spChg chg="add mod">
          <ac:chgData name="Adrien Osakwe" userId="7a3e290c-eb83-484b-8e3d-d46ef2333477" providerId="ADAL" clId="{8951F837-07CB-4101-9216-4B479DEC40BB}" dt="2024-06-20T15:44:21.408" v="8711"/>
          <ac:spMkLst>
            <pc:docMk/>
            <pc:sldMk cId="2564709505" sldId="423"/>
            <ac:spMk id="10" creationId="{4456692A-D161-B96A-3839-9EA8357A1839}"/>
          </ac:spMkLst>
        </pc:spChg>
        <pc:picChg chg="mod">
          <ac:chgData name="Adrien Osakwe" userId="7a3e290c-eb83-484b-8e3d-d46ef2333477" providerId="ADAL" clId="{8951F837-07CB-4101-9216-4B479DEC40BB}" dt="2024-06-20T15:44:31.122" v="8714" actId="1076"/>
          <ac:picMkLst>
            <pc:docMk/>
            <pc:sldMk cId="2564709505" sldId="423"/>
            <ac:picMk id="6" creationId="{35057717-6414-5EB4-9E3C-456EEDD78EC1}"/>
          </ac:picMkLst>
        </pc:picChg>
      </pc:sldChg>
      <pc:sldChg chg="add del">
        <pc:chgData name="Adrien Osakwe" userId="7a3e290c-eb83-484b-8e3d-d46ef2333477" providerId="ADAL" clId="{8951F837-07CB-4101-9216-4B479DEC40BB}" dt="2024-06-17T17:13:10.662" v="5223" actId="47"/>
        <pc:sldMkLst>
          <pc:docMk/>
          <pc:sldMk cId="934529244" sldId="430"/>
        </pc:sldMkLst>
      </pc:sldChg>
      <pc:sldChg chg="add del">
        <pc:chgData name="Adrien Osakwe" userId="7a3e290c-eb83-484b-8e3d-d46ef2333477" providerId="ADAL" clId="{8951F837-07CB-4101-9216-4B479DEC40BB}" dt="2024-06-17T17:13:10.662" v="5223" actId="47"/>
        <pc:sldMkLst>
          <pc:docMk/>
          <pc:sldMk cId="3813440603" sldId="434"/>
        </pc:sldMkLst>
      </pc:sldChg>
      <pc:sldChg chg="add del">
        <pc:chgData name="Adrien Osakwe" userId="7a3e290c-eb83-484b-8e3d-d46ef2333477" providerId="ADAL" clId="{8951F837-07CB-4101-9216-4B479DEC40BB}" dt="2024-06-17T17:13:10.662" v="5223" actId="47"/>
        <pc:sldMkLst>
          <pc:docMk/>
          <pc:sldMk cId="3677253598" sldId="435"/>
        </pc:sldMkLst>
      </pc:sldChg>
      <pc:sldChg chg="addSp delSp modSp add del mod modClrScheme chgLayout">
        <pc:chgData name="Adrien Osakwe" userId="7a3e290c-eb83-484b-8e3d-d46ef2333477" providerId="ADAL" clId="{8951F837-07CB-4101-9216-4B479DEC40BB}" dt="2024-06-18T14:30:11.174" v="7365" actId="47"/>
        <pc:sldMkLst>
          <pc:docMk/>
          <pc:sldMk cId="469415382" sldId="442"/>
        </pc:sldMkLst>
        <pc:spChg chg="add del mod ord">
          <ac:chgData name="Adrien Osakwe" userId="7a3e290c-eb83-484b-8e3d-d46ef2333477" providerId="ADAL" clId="{8951F837-07CB-4101-9216-4B479DEC40BB}" dt="2024-06-17T21:42:20.420" v="5789" actId="700"/>
          <ac:spMkLst>
            <pc:docMk/>
            <pc:sldMk cId="469415382" sldId="442"/>
            <ac:spMk id="2" creationId="{20273F89-C0AB-9CFD-8BA5-1079B736508C}"/>
          </ac:spMkLst>
        </pc:spChg>
        <pc:spChg chg="add del mod ord">
          <ac:chgData name="Adrien Osakwe" userId="7a3e290c-eb83-484b-8e3d-d46ef2333477" providerId="ADAL" clId="{8951F837-07CB-4101-9216-4B479DEC40BB}" dt="2024-06-17T21:42:20.420" v="5789" actId="700"/>
          <ac:spMkLst>
            <pc:docMk/>
            <pc:sldMk cId="469415382" sldId="442"/>
            <ac:spMk id="3" creationId="{9B6BDC7F-0D36-BCAD-9F21-4CA172A943E7}"/>
          </ac:spMkLst>
        </pc:spChg>
        <pc:spChg chg="add del mod ord">
          <ac:chgData name="Adrien Osakwe" userId="7a3e290c-eb83-484b-8e3d-d46ef2333477" providerId="ADAL" clId="{8951F837-07CB-4101-9216-4B479DEC40BB}" dt="2024-06-18T14:29:57.228" v="7362" actId="478"/>
          <ac:spMkLst>
            <pc:docMk/>
            <pc:sldMk cId="469415382" sldId="442"/>
            <ac:spMk id="4" creationId="{F1A77244-2C37-A71B-9FCE-8D1C8DD1398C}"/>
          </ac:spMkLst>
        </pc:spChg>
        <pc:spChg chg="mod">
          <ac:chgData name="Adrien Osakwe" userId="7a3e290c-eb83-484b-8e3d-d46ef2333477" providerId="ADAL" clId="{8951F837-07CB-4101-9216-4B479DEC40BB}" dt="2024-06-17T21:51:39.800" v="6426" actId="207"/>
          <ac:spMkLst>
            <pc:docMk/>
            <pc:sldMk cId="469415382" sldId="442"/>
            <ac:spMk id="5" creationId="{4213E9D8-BBA8-46C0-6E46-44912029EF7D}"/>
          </ac:spMkLst>
        </pc:spChg>
        <pc:spChg chg="add del mod ord">
          <ac:chgData name="Adrien Osakwe" userId="7a3e290c-eb83-484b-8e3d-d46ef2333477" providerId="ADAL" clId="{8951F837-07CB-4101-9216-4B479DEC40BB}" dt="2024-06-18T14:29:56.177" v="7361" actId="478"/>
          <ac:spMkLst>
            <pc:docMk/>
            <pc:sldMk cId="469415382" sldId="442"/>
            <ac:spMk id="6" creationId="{19B90C2F-BB07-2233-036D-ED21D47000A7}"/>
          </ac:spMkLst>
        </pc:spChg>
      </pc:sldChg>
      <pc:sldChg chg="addSp delSp modSp add mod ord modClrScheme chgLayout modNotesTx">
        <pc:chgData name="Adrien Osakwe" userId="7a3e290c-eb83-484b-8e3d-d46ef2333477" providerId="ADAL" clId="{8951F837-07CB-4101-9216-4B479DEC40BB}" dt="2024-06-20T15:40:07.394" v="8457" actId="20577"/>
        <pc:sldMkLst>
          <pc:docMk/>
          <pc:sldMk cId="3972554198" sldId="443"/>
        </pc:sldMkLst>
        <pc:spChg chg="del mod">
          <ac:chgData name="Adrien Osakwe" userId="7a3e290c-eb83-484b-8e3d-d46ef2333477" providerId="ADAL" clId="{8951F837-07CB-4101-9216-4B479DEC40BB}" dt="2024-06-20T15:39:15.343" v="8279" actId="478"/>
          <ac:spMkLst>
            <pc:docMk/>
            <pc:sldMk cId="3972554198" sldId="443"/>
            <ac:spMk id="3" creationId="{29CA37EB-E59A-EDE4-810D-96F3778F6C07}"/>
          </ac:spMkLst>
        </pc:spChg>
        <pc:spChg chg="add del mod ord">
          <ac:chgData name="Adrien Osakwe" userId="7a3e290c-eb83-484b-8e3d-d46ef2333477" providerId="ADAL" clId="{8951F837-07CB-4101-9216-4B479DEC40BB}" dt="2024-06-17T21:42:20.420" v="5789" actId="700"/>
          <ac:spMkLst>
            <pc:docMk/>
            <pc:sldMk cId="3972554198" sldId="443"/>
            <ac:spMk id="5" creationId="{6BCB0DEB-0B10-CC4A-6EC8-A31958A739F0}"/>
          </ac:spMkLst>
        </pc:spChg>
        <pc:spChg chg="add del mod ord">
          <ac:chgData name="Adrien Osakwe" userId="7a3e290c-eb83-484b-8e3d-d46ef2333477" providerId="ADAL" clId="{8951F837-07CB-4101-9216-4B479DEC40BB}" dt="2024-06-17T21:42:20.420" v="5789" actId="700"/>
          <ac:spMkLst>
            <pc:docMk/>
            <pc:sldMk cId="3972554198" sldId="443"/>
            <ac:spMk id="6" creationId="{4ED9E3DE-CBD2-B1FD-939A-A04AAAE3C696}"/>
          </ac:spMkLst>
        </pc:spChg>
        <pc:spChg chg="add del mod">
          <ac:chgData name="Adrien Osakwe" userId="7a3e290c-eb83-484b-8e3d-d46ef2333477" providerId="ADAL" clId="{8951F837-07CB-4101-9216-4B479DEC40BB}" dt="2024-06-20T15:39:13.332" v="8278" actId="478"/>
          <ac:spMkLst>
            <pc:docMk/>
            <pc:sldMk cId="3972554198" sldId="443"/>
            <ac:spMk id="6" creationId="{E9869678-59E9-9A55-56CA-DCF5F4E8DB9E}"/>
          </ac:spMkLst>
        </pc:spChg>
        <pc:spChg chg="add del mod ord">
          <ac:chgData name="Adrien Osakwe" userId="7a3e290c-eb83-484b-8e3d-d46ef2333477" providerId="ADAL" clId="{8951F837-07CB-4101-9216-4B479DEC40BB}" dt="2024-06-20T15:39:10.902" v="8277" actId="21"/>
          <ac:spMkLst>
            <pc:docMk/>
            <pc:sldMk cId="3972554198" sldId="443"/>
            <ac:spMk id="7" creationId="{81C1F904-9E5E-5DEB-9C3D-79651730E8CE}"/>
          </ac:spMkLst>
        </pc:spChg>
        <pc:spChg chg="add del mod ord">
          <ac:chgData name="Adrien Osakwe" userId="7a3e290c-eb83-484b-8e3d-d46ef2333477" providerId="ADAL" clId="{8951F837-07CB-4101-9216-4B479DEC40BB}" dt="2024-06-20T15:39:21" v="8281" actId="478"/>
          <ac:spMkLst>
            <pc:docMk/>
            <pc:sldMk cId="3972554198" sldId="443"/>
            <ac:spMk id="8" creationId="{21A9489C-0526-2817-A7DE-73E708B239C3}"/>
          </ac:spMkLst>
        </pc:spChg>
        <pc:spChg chg="add mod">
          <ac:chgData name="Adrien Osakwe" userId="7a3e290c-eb83-484b-8e3d-d46ef2333477" providerId="ADAL" clId="{8951F837-07CB-4101-9216-4B479DEC40BB}" dt="2024-06-20T15:39:16.420" v="8280"/>
          <ac:spMkLst>
            <pc:docMk/>
            <pc:sldMk cId="3972554198" sldId="443"/>
            <ac:spMk id="9" creationId="{81C1F904-9E5E-5DEB-9C3D-79651730E8CE}"/>
          </ac:spMkLst>
        </pc:spChg>
      </pc:sldChg>
      <pc:sldChg chg="addSp delSp modSp add mod modClrScheme chgLayout">
        <pc:chgData name="Adrien Osakwe" userId="7a3e290c-eb83-484b-8e3d-d46ef2333477" providerId="ADAL" clId="{8951F837-07CB-4101-9216-4B479DEC40BB}" dt="2024-06-20T15:40:45.359" v="8577" actId="478"/>
        <pc:sldMkLst>
          <pc:docMk/>
          <pc:sldMk cId="2048566593" sldId="444"/>
        </pc:sldMkLst>
        <pc:spChg chg="del mod">
          <ac:chgData name="Adrien Osakwe" userId="7a3e290c-eb83-484b-8e3d-d46ef2333477" providerId="ADAL" clId="{8951F837-07CB-4101-9216-4B479DEC40BB}" dt="2024-06-20T15:40:40.574" v="8574" actId="478"/>
          <ac:spMkLst>
            <pc:docMk/>
            <pc:sldMk cId="2048566593" sldId="444"/>
            <ac:spMk id="3" creationId="{09C3753A-A5BB-09F2-CD64-9CC4A91652D3}"/>
          </ac:spMkLst>
        </pc:spChg>
        <pc:spChg chg="add del mod ord">
          <ac:chgData name="Adrien Osakwe" userId="7a3e290c-eb83-484b-8e3d-d46ef2333477" providerId="ADAL" clId="{8951F837-07CB-4101-9216-4B479DEC40BB}" dt="2024-06-17T21:42:20.420" v="5789" actId="700"/>
          <ac:spMkLst>
            <pc:docMk/>
            <pc:sldMk cId="2048566593" sldId="444"/>
            <ac:spMk id="5" creationId="{D2AD9320-52AD-CB48-9248-0889DCFAB9B7}"/>
          </ac:spMkLst>
        </pc:spChg>
        <pc:spChg chg="add del mod ord">
          <ac:chgData name="Adrien Osakwe" userId="7a3e290c-eb83-484b-8e3d-d46ef2333477" providerId="ADAL" clId="{8951F837-07CB-4101-9216-4B479DEC40BB}" dt="2024-06-17T21:42:20.420" v="5789" actId="700"/>
          <ac:spMkLst>
            <pc:docMk/>
            <pc:sldMk cId="2048566593" sldId="444"/>
            <ac:spMk id="6" creationId="{A94844BB-6A97-629D-B4C5-67D24E318B50}"/>
          </ac:spMkLst>
        </pc:spChg>
        <pc:spChg chg="add del mod">
          <ac:chgData name="Adrien Osakwe" userId="7a3e290c-eb83-484b-8e3d-d46ef2333477" providerId="ADAL" clId="{8951F837-07CB-4101-9216-4B479DEC40BB}" dt="2024-06-20T15:40:39.036" v="8573" actId="478"/>
          <ac:spMkLst>
            <pc:docMk/>
            <pc:sldMk cId="2048566593" sldId="444"/>
            <ac:spMk id="6" creationId="{C5A98955-11A6-3E96-C0FC-3134CDB221C5}"/>
          </ac:spMkLst>
        </pc:spChg>
        <pc:spChg chg="add del mod ord">
          <ac:chgData name="Adrien Osakwe" userId="7a3e290c-eb83-484b-8e3d-d46ef2333477" providerId="ADAL" clId="{8951F837-07CB-4101-9216-4B479DEC40BB}" dt="2024-06-20T15:40:37.618" v="8572" actId="21"/>
          <ac:spMkLst>
            <pc:docMk/>
            <pc:sldMk cId="2048566593" sldId="444"/>
            <ac:spMk id="7" creationId="{392BE3EC-9635-5553-F463-665F015F1FBD}"/>
          </ac:spMkLst>
        </pc:spChg>
        <pc:spChg chg="add del mod ord">
          <ac:chgData name="Adrien Osakwe" userId="7a3e290c-eb83-484b-8e3d-d46ef2333477" providerId="ADAL" clId="{8951F837-07CB-4101-9216-4B479DEC40BB}" dt="2024-06-20T15:40:45.359" v="8577" actId="478"/>
          <ac:spMkLst>
            <pc:docMk/>
            <pc:sldMk cId="2048566593" sldId="444"/>
            <ac:spMk id="8" creationId="{58930180-4146-709B-F318-9A0F6B277858}"/>
          </ac:spMkLst>
        </pc:spChg>
        <pc:spChg chg="add mod">
          <ac:chgData name="Adrien Osakwe" userId="7a3e290c-eb83-484b-8e3d-d46ef2333477" providerId="ADAL" clId="{8951F837-07CB-4101-9216-4B479DEC40BB}" dt="2024-06-20T15:40:41.396" v="8575"/>
          <ac:spMkLst>
            <pc:docMk/>
            <pc:sldMk cId="2048566593" sldId="444"/>
            <ac:spMk id="9" creationId="{392BE3EC-9635-5553-F463-665F015F1FBD}"/>
          </ac:spMkLst>
        </pc:spChg>
        <pc:picChg chg="mod">
          <ac:chgData name="Adrien Osakwe" userId="7a3e290c-eb83-484b-8e3d-d46ef2333477" providerId="ADAL" clId="{8951F837-07CB-4101-9216-4B479DEC40BB}" dt="2024-06-20T15:40:43.953" v="8576" actId="1076"/>
          <ac:picMkLst>
            <pc:docMk/>
            <pc:sldMk cId="2048566593" sldId="444"/>
            <ac:picMk id="2" creationId="{02FB21AB-74F6-FEC2-EC5E-34C8A0792CA4}"/>
          </ac:picMkLst>
        </pc:picChg>
      </pc:sldChg>
      <pc:sldChg chg="addSp delSp modSp add mod modClrScheme chgLayout">
        <pc:chgData name="Adrien Osakwe" userId="7a3e290c-eb83-484b-8e3d-d46ef2333477" providerId="ADAL" clId="{8951F837-07CB-4101-9216-4B479DEC40BB}" dt="2024-06-20T15:41:32.082" v="8634" actId="478"/>
        <pc:sldMkLst>
          <pc:docMk/>
          <pc:sldMk cId="826441050" sldId="445"/>
        </pc:sldMkLst>
        <pc:spChg chg="del mod">
          <ac:chgData name="Adrien Osakwe" userId="7a3e290c-eb83-484b-8e3d-d46ef2333477" providerId="ADAL" clId="{8951F837-07CB-4101-9216-4B479DEC40BB}" dt="2024-06-20T15:41:28.942" v="8632" actId="478"/>
          <ac:spMkLst>
            <pc:docMk/>
            <pc:sldMk cId="826441050" sldId="445"/>
            <ac:spMk id="3" creationId="{00D4F9FD-41F3-B75F-17AF-BE98FC1FFE98}"/>
          </ac:spMkLst>
        </pc:spChg>
        <pc:spChg chg="add del mod ord">
          <ac:chgData name="Adrien Osakwe" userId="7a3e290c-eb83-484b-8e3d-d46ef2333477" providerId="ADAL" clId="{8951F837-07CB-4101-9216-4B479DEC40BB}" dt="2024-06-17T21:42:20.420" v="5789" actId="700"/>
          <ac:spMkLst>
            <pc:docMk/>
            <pc:sldMk cId="826441050" sldId="445"/>
            <ac:spMk id="6" creationId="{C4BCD3F0-C8F6-F110-91E4-087E629D2DE9}"/>
          </ac:spMkLst>
        </pc:spChg>
        <pc:spChg chg="add del mod ord">
          <ac:chgData name="Adrien Osakwe" userId="7a3e290c-eb83-484b-8e3d-d46ef2333477" providerId="ADAL" clId="{8951F837-07CB-4101-9216-4B479DEC40BB}" dt="2024-06-17T21:42:20.420" v="5789" actId="700"/>
          <ac:spMkLst>
            <pc:docMk/>
            <pc:sldMk cId="826441050" sldId="445"/>
            <ac:spMk id="7" creationId="{4D1BF76A-0284-0F39-0E6F-46FB4D24CC40}"/>
          </ac:spMkLst>
        </pc:spChg>
        <pc:spChg chg="add del mod">
          <ac:chgData name="Adrien Osakwe" userId="7a3e290c-eb83-484b-8e3d-d46ef2333477" providerId="ADAL" clId="{8951F837-07CB-4101-9216-4B479DEC40BB}" dt="2024-06-20T15:41:26.136" v="8631" actId="478"/>
          <ac:spMkLst>
            <pc:docMk/>
            <pc:sldMk cId="826441050" sldId="445"/>
            <ac:spMk id="7" creationId="{7AC22FCD-C129-67CC-C123-05E826C1A337}"/>
          </ac:spMkLst>
        </pc:spChg>
        <pc:spChg chg="add del mod ord">
          <ac:chgData name="Adrien Osakwe" userId="7a3e290c-eb83-484b-8e3d-d46ef2333477" providerId="ADAL" clId="{8951F837-07CB-4101-9216-4B479DEC40BB}" dt="2024-06-20T15:41:24.810" v="8630" actId="21"/>
          <ac:spMkLst>
            <pc:docMk/>
            <pc:sldMk cId="826441050" sldId="445"/>
            <ac:spMk id="8" creationId="{AD191F14-A055-5E03-CE11-62C5FE046D38}"/>
          </ac:spMkLst>
        </pc:spChg>
        <pc:spChg chg="add del mod ord">
          <ac:chgData name="Adrien Osakwe" userId="7a3e290c-eb83-484b-8e3d-d46ef2333477" providerId="ADAL" clId="{8951F837-07CB-4101-9216-4B479DEC40BB}" dt="2024-06-20T15:41:32.082" v="8634" actId="478"/>
          <ac:spMkLst>
            <pc:docMk/>
            <pc:sldMk cId="826441050" sldId="445"/>
            <ac:spMk id="9" creationId="{1F311143-A525-72EA-75D1-8707F690C863}"/>
          </ac:spMkLst>
        </pc:spChg>
        <pc:spChg chg="add mod">
          <ac:chgData name="Adrien Osakwe" userId="7a3e290c-eb83-484b-8e3d-d46ef2333477" providerId="ADAL" clId="{8951F837-07CB-4101-9216-4B479DEC40BB}" dt="2024-06-20T15:41:29.935" v="8633"/>
          <ac:spMkLst>
            <pc:docMk/>
            <pc:sldMk cId="826441050" sldId="445"/>
            <ac:spMk id="10" creationId="{AD191F14-A055-5E03-CE11-62C5FE046D38}"/>
          </ac:spMkLst>
        </pc:spChg>
      </pc:sldChg>
      <pc:sldChg chg="addSp delSp modSp add mod modClrScheme chgLayout">
        <pc:chgData name="Adrien Osakwe" userId="7a3e290c-eb83-484b-8e3d-d46ef2333477" providerId="ADAL" clId="{8951F837-07CB-4101-9216-4B479DEC40BB}" dt="2024-06-20T15:42:12.095" v="8665" actId="478"/>
        <pc:sldMkLst>
          <pc:docMk/>
          <pc:sldMk cId="615712169" sldId="446"/>
        </pc:sldMkLst>
        <pc:spChg chg="del mod">
          <ac:chgData name="Adrien Osakwe" userId="7a3e290c-eb83-484b-8e3d-d46ef2333477" providerId="ADAL" clId="{8951F837-07CB-4101-9216-4B479DEC40BB}" dt="2024-06-20T15:42:09.148" v="8663" actId="478"/>
          <ac:spMkLst>
            <pc:docMk/>
            <pc:sldMk cId="615712169" sldId="446"/>
            <ac:spMk id="3" creationId="{58D83D17-70A8-EFDA-D152-0656203AABF9}"/>
          </ac:spMkLst>
        </pc:spChg>
        <pc:spChg chg="add del mod ord">
          <ac:chgData name="Adrien Osakwe" userId="7a3e290c-eb83-484b-8e3d-d46ef2333477" providerId="ADAL" clId="{8951F837-07CB-4101-9216-4B479DEC40BB}" dt="2024-06-17T21:42:20.420" v="5789" actId="700"/>
          <ac:spMkLst>
            <pc:docMk/>
            <pc:sldMk cId="615712169" sldId="446"/>
            <ac:spMk id="5" creationId="{2FF77AF9-8914-5DB2-2D97-A4254D70EA84}"/>
          </ac:spMkLst>
        </pc:spChg>
        <pc:spChg chg="add del mod">
          <ac:chgData name="Adrien Osakwe" userId="7a3e290c-eb83-484b-8e3d-d46ef2333477" providerId="ADAL" clId="{8951F837-07CB-4101-9216-4B479DEC40BB}" dt="2024-06-20T15:42:07.111" v="8662" actId="478"/>
          <ac:spMkLst>
            <pc:docMk/>
            <pc:sldMk cId="615712169" sldId="446"/>
            <ac:spMk id="6" creationId="{1837EFBB-CB8F-69EF-8FD0-E093C871C5A0}"/>
          </ac:spMkLst>
        </pc:spChg>
        <pc:spChg chg="add del mod ord">
          <ac:chgData name="Adrien Osakwe" userId="7a3e290c-eb83-484b-8e3d-d46ef2333477" providerId="ADAL" clId="{8951F837-07CB-4101-9216-4B479DEC40BB}" dt="2024-06-17T21:42:20.420" v="5789" actId="700"/>
          <ac:spMkLst>
            <pc:docMk/>
            <pc:sldMk cId="615712169" sldId="446"/>
            <ac:spMk id="6" creationId="{CF0C741B-67D9-49FD-4BC6-ACAD3ECB3550}"/>
          </ac:spMkLst>
        </pc:spChg>
        <pc:spChg chg="add del mod ord">
          <ac:chgData name="Adrien Osakwe" userId="7a3e290c-eb83-484b-8e3d-d46ef2333477" providerId="ADAL" clId="{8951F837-07CB-4101-9216-4B479DEC40BB}" dt="2024-06-20T15:42:04.943" v="8661" actId="21"/>
          <ac:spMkLst>
            <pc:docMk/>
            <pc:sldMk cId="615712169" sldId="446"/>
            <ac:spMk id="7" creationId="{70C269FC-3641-C0CF-9D98-2E8A25E4B545}"/>
          </ac:spMkLst>
        </pc:spChg>
        <pc:spChg chg="add del mod ord">
          <ac:chgData name="Adrien Osakwe" userId="7a3e290c-eb83-484b-8e3d-d46ef2333477" providerId="ADAL" clId="{8951F837-07CB-4101-9216-4B479DEC40BB}" dt="2024-06-20T15:42:12.095" v="8665" actId="478"/>
          <ac:spMkLst>
            <pc:docMk/>
            <pc:sldMk cId="615712169" sldId="446"/>
            <ac:spMk id="8" creationId="{1508F86F-6D8D-00B0-B91A-168E48C2F652}"/>
          </ac:spMkLst>
        </pc:spChg>
        <pc:spChg chg="add mod">
          <ac:chgData name="Adrien Osakwe" userId="7a3e290c-eb83-484b-8e3d-d46ef2333477" providerId="ADAL" clId="{8951F837-07CB-4101-9216-4B479DEC40BB}" dt="2024-06-20T15:42:09.503" v="8664"/>
          <ac:spMkLst>
            <pc:docMk/>
            <pc:sldMk cId="615712169" sldId="446"/>
            <ac:spMk id="9" creationId="{70C269FC-3641-C0CF-9D98-2E8A25E4B545}"/>
          </ac:spMkLst>
        </pc:spChg>
      </pc:sldChg>
      <pc:sldChg chg="addSp delSp modSp add mod modClrScheme chgLayout">
        <pc:chgData name="Adrien Osakwe" userId="7a3e290c-eb83-484b-8e3d-d46ef2333477" providerId="ADAL" clId="{8951F837-07CB-4101-9216-4B479DEC40BB}" dt="2024-06-20T15:42:45.913" v="8694" actId="478"/>
        <pc:sldMkLst>
          <pc:docMk/>
          <pc:sldMk cId="1366537465" sldId="447"/>
        </pc:sldMkLst>
        <pc:spChg chg="del mod">
          <ac:chgData name="Adrien Osakwe" userId="7a3e290c-eb83-484b-8e3d-d46ef2333477" providerId="ADAL" clId="{8951F837-07CB-4101-9216-4B479DEC40BB}" dt="2024-06-20T15:42:42.495" v="8692" actId="478"/>
          <ac:spMkLst>
            <pc:docMk/>
            <pc:sldMk cId="1366537465" sldId="447"/>
            <ac:spMk id="3" creationId="{79C7D88D-6AD5-80CA-AC73-63164AD924BA}"/>
          </ac:spMkLst>
        </pc:spChg>
        <pc:spChg chg="add del mod ord">
          <ac:chgData name="Adrien Osakwe" userId="7a3e290c-eb83-484b-8e3d-d46ef2333477" providerId="ADAL" clId="{8951F837-07CB-4101-9216-4B479DEC40BB}" dt="2024-06-17T21:42:20.420" v="5789" actId="700"/>
          <ac:spMkLst>
            <pc:docMk/>
            <pc:sldMk cId="1366537465" sldId="447"/>
            <ac:spMk id="6" creationId="{3AA76541-CDA2-50E3-9FC3-9C370076F899}"/>
          </ac:spMkLst>
        </pc:spChg>
        <pc:spChg chg="add del mod">
          <ac:chgData name="Adrien Osakwe" userId="7a3e290c-eb83-484b-8e3d-d46ef2333477" providerId="ADAL" clId="{8951F837-07CB-4101-9216-4B479DEC40BB}" dt="2024-06-20T15:42:41.417" v="8691" actId="478"/>
          <ac:spMkLst>
            <pc:docMk/>
            <pc:sldMk cId="1366537465" sldId="447"/>
            <ac:spMk id="7" creationId="{06B051B7-A49D-4D39-9C5C-CA710CE51B86}"/>
          </ac:spMkLst>
        </pc:spChg>
        <pc:spChg chg="add del mod ord">
          <ac:chgData name="Adrien Osakwe" userId="7a3e290c-eb83-484b-8e3d-d46ef2333477" providerId="ADAL" clId="{8951F837-07CB-4101-9216-4B479DEC40BB}" dt="2024-06-17T21:42:20.420" v="5789" actId="700"/>
          <ac:spMkLst>
            <pc:docMk/>
            <pc:sldMk cId="1366537465" sldId="447"/>
            <ac:spMk id="7" creationId="{93513606-7AD0-2441-36BE-B927300E6C7F}"/>
          </ac:spMkLst>
        </pc:spChg>
        <pc:spChg chg="add del mod ord">
          <ac:chgData name="Adrien Osakwe" userId="7a3e290c-eb83-484b-8e3d-d46ef2333477" providerId="ADAL" clId="{8951F837-07CB-4101-9216-4B479DEC40BB}" dt="2024-06-20T15:42:39.251" v="8690" actId="21"/>
          <ac:spMkLst>
            <pc:docMk/>
            <pc:sldMk cId="1366537465" sldId="447"/>
            <ac:spMk id="8" creationId="{EA669393-E245-6B6F-8BFF-9AD779BC1450}"/>
          </ac:spMkLst>
        </pc:spChg>
        <pc:spChg chg="add del mod ord">
          <ac:chgData name="Adrien Osakwe" userId="7a3e290c-eb83-484b-8e3d-d46ef2333477" providerId="ADAL" clId="{8951F837-07CB-4101-9216-4B479DEC40BB}" dt="2024-06-20T15:42:45.913" v="8694" actId="478"/>
          <ac:spMkLst>
            <pc:docMk/>
            <pc:sldMk cId="1366537465" sldId="447"/>
            <ac:spMk id="9" creationId="{AA3D0AA4-E209-7CB5-BF6D-27805409DBC3}"/>
          </ac:spMkLst>
        </pc:spChg>
        <pc:spChg chg="add mod">
          <ac:chgData name="Adrien Osakwe" userId="7a3e290c-eb83-484b-8e3d-d46ef2333477" providerId="ADAL" clId="{8951F837-07CB-4101-9216-4B479DEC40BB}" dt="2024-06-20T15:42:43.507" v="8693"/>
          <ac:spMkLst>
            <pc:docMk/>
            <pc:sldMk cId="1366537465" sldId="447"/>
            <ac:spMk id="10" creationId="{EA669393-E245-6B6F-8BFF-9AD779BC1450}"/>
          </ac:spMkLst>
        </pc:spChg>
      </pc:sldChg>
      <pc:sldChg chg="delSp add del mod">
        <pc:chgData name="Adrien Osakwe" userId="7a3e290c-eb83-484b-8e3d-d46ef2333477" providerId="ADAL" clId="{8951F837-07CB-4101-9216-4B479DEC40BB}" dt="2024-06-17T21:41:25.933" v="5782" actId="47"/>
        <pc:sldMkLst>
          <pc:docMk/>
          <pc:sldMk cId="97150369" sldId="448"/>
        </pc:sldMkLst>
        <pc:picChg chg="del">
          <ac:chgData name="Adrien Osakwe" userId="7a3e290c-eb83-484b-8e3d-d46ef2333477" providerId="ADAL" clId="{8951F837-07CB-4101-9216-4B479DEC40BB}" dt="2024-06-17T21:41:14.078" v="5776" actId="21"/>
          <ac:picMkLst>
            <pc:docMk/>
            <pc:sldMk cId="97150369" sldId="448"/>
            <ac:picMk id="2" creationId="{5A656D0F-4704-860C-FFD9-CAF2A8957BD0}"/>
          </ac:picMkLst>
        </pc:picChg>
      </pc:sldChg>
      <pc:sldChg chg="delSp modSp add del mod">
        <pc:chgData name="Adrien Osakwe" userId="7a3e290c-eb83-484b-8e3d-d46ef2333477" providerId="ADAL" clId="{8951F837-07CB-4101-9216-4B479DEC40BB}" dt="2024-06-17T21:42:24.569" v="5791" actId="47"/>
        <pc:sldMkLst>
          <pc:docMk/>
          <pc:sldMk cId="879924562" sldId="451"/>
        </pc:sldMkLst>
        <pc:picChg chg="del mod">
          <ac:chgData name="Adrien Osakwe" userId="7a3e290c-eb83-484b-8e3d-d46ef2333477" providerId="ADAL" clId="{8951F837-07CB-4101-9216-4B479DEC40BB}" dt="2024-06-17T21:41:29.117" v="5784" actId="21"/>
          <ac:picMkLst>
            <pc:docMk/>
            <pc:sldMk cId="879924562" sldId="451"/>
            <ac:picMk id="2" creationId="{A9F19078-5E01-F507-BBE9-FDC462B96D73}"/>
          </ac:picMkLst>
        </pc:picChg>
      </pc:sldChg>
      <pc:sldChg chg="add del">
        <pc:chgData name="Adrien Osakwe" userId="7a3e290c-eb83-484b-8e3d-d46ef2333477" providerId="ADAL" clId="{8951F837-07CB-4101-9216-4B479DEC40BB}" dt="2024-06-17T17:13:10.662" v="5223" actId="47"/>
        <pc:sldMkLst>
          <pc:docMk/>
          <pc:sldMk cId="3817538593" sldId="452"/>
        </pc:sldMkLst>
      </pc:sldChg>
      <pc:sldChg chg="addSp delSp modSp add del mod modClrScheme chgLayout">
        <pc:chgData name="Adrien Osakwe" userId="7a3e290c-eb83-484b-8e3d-d46ef2333477" providerId="ADAL" clId="{8951F837-07CB-4101-9216-4B479DEC40BB}" dt="2024-06-17T21:44:31.456" v="5808" actId="47"/>
        <pc:sldMkLst>
          <pc:docMk/>
          <pc:sldMk cId="2225721302" sldId="459"/>
        </pc:sldMkLst>
        <pc:spChg chg="add mod ord">
          <ac:chgData name="Adrien Osakwe" userId="7a3e290c-eb83-484b-8e3d-d46ef2333477" providerId="ADAL" clId="{8951F837-07CB-4101-9216-4B479DEC40BB}" dt="2024-06-17T21:43:38.909" v="5795" actId="1076"/>
          <ac:spMkLst>
            <pc:docMk/>
            <pc:sldMk cId="2225721302" sldId="459"/>
            <ac:spMk id="2" creationId="{8C468C2D-E182-EBCB-929B-BE53EF7782C9}"/>
          </ac:spMkLst>
        </pc:spChg>
        <pc:spChg chg="del mod">
          <ac:chgData name="Adrien Osakwe" userId="7a3e290c-eb83-484b-8e3d-d46ef2333477" providerId="ADAL" clId="{8951F837-07CB-4101-9216-4B479DEC40BB}" dt="2024-06-17T21:43:40.968" v="5796" actId="21"/>
          <ac:spMkLst>
            <pc:docMk/>
            <pc:sldMk cId="2225721302" sldId="459"/>
            <ac:spMk id="3" creationId="{98C98313-9F80-E562-0402-157FBE284B2B}"/>
          </ac:spMkLst>
        </pc:spChg>
        <pc:spChg chg="add del mod ord">
          <ac:chgData name="Adrien Osakwe" userId="7a3e290c-eb83-484b-8e3d-d46ef2333477" providerId="ADAL" clId="{8951F837-07CB-4101-9216-4B479DEC40BB}" dt="2024-06-17T21:44:24.055" v="5803" actId="478"/>
          <ac:spMkLst>
            <pc:docMk/>
            <pc:sldMk cId="2225721302" sldId="459"/>
            <ac:spMk id="4" creationId="{F615EB71-21A2-1CEE-06D3-7F9810D2ECFB}"/>
          </ac:spMkLst>
        </pc:spChg>
        <pc:picChg chg="del">
          <ac:chgData name="Adrien Osakwe" userId="7a3e290c-eb83-484b-8e3d-d46ef2333477" providerId="ADAL" clId="{8951F837-07CB-4101-9216-4B479DEC40BB}" dt="2024-06-17T21:44:25.223" v="5804" actId="21"/>
          <ac:picMkLst>
            <pc:docMk/>
            <pc:sldMk cId="2225721302" sldId="459"/>
            <ac:picMk id="6" creationId="{03E92137-A7D0-DDBD-8D07-A6D63391669F}"/>
          </ac:picMkLst>
        </pc:picChg>
      </pc:sldChg>
      <pc:sldChg chg="addSp delSp modSp add mod modClrScheme chgLayout modNotesTx">
        <pc:chgData name="Adrien Osakwe" userId="7a3e290c-eb83-484b-8e3d-d46ef2333477" providerId="ADAL" clId="{8951F837-07CB-4101-9216-4B479DEC40BB}" dt="2024-06-20T15:03:26.435" v="7609" actId="20577"/>
        <pc:sldMkLst>
          <pc:docMk/>
          <pc:sldMk cId="1154630612" sldId="461"/>
        </pc:sldMkLst>
        <pc:spChg chg="add mod ord">
          <ac:chgData name="Adrien Osakwe" userId="7a3e290c-eb83-484b-8e3d-d46ef2333477" providerId="ADAL" clId="{8951F837-07CB-4101-9216-4B479DEC40BB}" dt="2024-06-17T21:47:27.486" v="5876" actId="20577"/>
          <ac:spMkLst>
            <pc:docMk/>
            <pc:sldMk cId="1154630612" sldId="461"/>
            <ac:spMk id="4" creationId="{06AF0C14-8E25-07FE-6171-CF9DD496314E}"/>
          </ac:spMkLst>
        </pc:spChg>
        <pc:spChg chg="del">
          <ac:chgData name="Adrien Osakwe" userId="7a3e290c-eb83-484b-8e3d-d46ef2333477" providerId="ADAL" clId="{8951F837-07CB-4101-9216-4B479DEC40BB}" dt="2024-06-17T21:47:17.629" v="5847" actId="478"/>
          <ac:spMkLst>
            <pc:docMk/>
            <pc:sldMk cId="1154630612" sldId="461"/>
            <ac:spMk id="5" creationId="{C2DD3594-9C05-DCE1-F619-D9C80079E6DC}"/>
          </ac:spMkLst>
        </pc:spChg>
        <pc:spChg chg="del">
          <ac:chgData name="Adrien Osakwe" userId="7a3e290c-eb83-484b-8e3d-d46ef2333477" providerId="ADAL" clId="{8951F837-07CB-4101-9216-4B479DEC40BB}" dt="2024-06-17T21:47:31.988" v="5877" actId="478"/>
          <ac:spMkLst>
            <pc:docMk/>
            <pc:sldMk cId="1154630612" sldId="461"/>
            <ac:spMk id="7" creationId="{CFE95356-427E-2076-DDC2-A608E28E7231}"/>
          </ac:spMkLst>
        </pc:spChg>
        <pc:spChg chg="add del mod ord">
          <ac:chgData name="Adrien Osakwe" userId="7a3e290c-eb83-484b-8e3d-d46ef2333477" providerId="ADAL" clId="{8951F837-07CB-4101-9216-4B479DEC40BB}" dt="2024-06-17T21:47:34.626" v="5878" actId="478"/>
          <ac:spMkLst>
            <pc:docMk/>
            <pc:sldMk cId="1154630612" sldId="461"/>
            <ac:spMk id="8" creationId="{0AD1EDB4-3024-DAD6-1885-F6CD1C99555B}"/>
          </ac:spMkLst>
        </pc:spChg>
        <pc:grpChg chg="mod">
          <ac:chgData name="Adrien Osakwe" userId="7a3e290c-eb83-484b-8e3d-d46ef2333477" providerId="ADAL" clId="{8951F837-07CB-4101-9216-4B479DEC40BB}" dt="2024-06-17T21:47:37.238" v="5880" actId="14100"/>
          <ac:grpSpMkLst>
            <pc:docMk/>
            <pc:sldMk cId="1154630612" sldId="461"/>
            <ac:grpSpMk id="3" creationId="{81FEA398-E72B-534F-CFBF-584702CC39CF}"/>
          </ac:grpSpMkLst>
        </pc:grpChg>
      </pc:sldChg>
      <pc:sldChg chg="add del">
        <pc:chgData name="Adrien Osakwe" userId="7a3e290c-eb83-484b-8e3d-d46ef2333477" providerId="ADAL" clId="{8951F837-07CB-4101-9216-4B479DEC40BB}" dt="2024-06-17T17:13:10.662" v="5223" actId="47"/>
        <pc:sldMkLst>
          <pc:docMk/>
          <pc:sldMk cId="532716879" sldId="470"/>
        </pc:sldMkLst>
      </pc:sldChg>
      <pc:sldChg chg="add del">
        <pc:chgData name="Adrien Osakwe" userId="7a3e290c-eb83-484b-8e3d-d46ef2333477" providerId="ADAL" clId="{8951F837-07CB-4101-9216-4B479DEC40BB}" dt="2024-06-17T17:13:10.662" v="5223" actId="47"/>
        <pc:sldMkLst>
          <pc:docMk/>
          <pc:sldMk cId="1511661805" sldId="471"/>
        </pc:sldMkLst>
      </pc:sldChg>
      <pc:sldChg chg="add del">
        <pc:chgData name="Adrien Osakwe" userId="7a3e290c-eb83-484b-8e3d-d46ef2333477" providerId="ADAL" clId="{8951F837-07CB-4101-9216-4B479DEC40BB}" dt="2024-06-17T17:13:10.662" v="5223" actId="47"/>
        <pc:sldMkLst>
          <pc:docMk/>
          <pc:sldMk cId="1508232141" sldId="472"/>
        </pc:sldMkLst>
      </pc:sldChg>
      <pc:sldChg chg="add del">
        <pc:chgData name="Adrien Osakwe" userId="7a3e290c-eb83-484b-8e3d-d46ef2333477" providerId="ADAL" clId="{8951F837-07CB-4101-9216-4B479DEC40BB}" dt="2024-06-17T17:15:57.956" v="5337" actId="2696"/>
        <pc:sldMkLst>
          <pc:docMk/>
          <pc:sldMk cId="653933315" sldId="473"/>
        </pc:sldMkLst>
      </pc:sldChg>
      <pc:sldChg chg="delSp add del mod delAnim modNotesTx">
        <pc:chgData name="Adrien Osakwe" userId="7a3e290c-eb83-484b-8e3d-d46ef2333477" providerId="ADAL" clId="{8951F837-07CB-4101-9216-4B479DEC40BB}" dt="2024-06-17T21:27:45.969" v="5414" actId="47"/>
        <pc:sldMkLst>
          <pc:docMk/>
          <pc:sldMk cId="3165952329" sldId="473"/>
        </pc:sldMkLst>
        <pc:grpChg chg="del">
          <ac:chgData name="Adrien Osakwe" userId="7a3e290c-eb83-484b-8e3d-d46ef2333477" providerId="ADAL" clId="{8951F837-07CB-4101-9216-4B479DEC40BB}" dt="2024-06-17T21:27:08.180" v="5391" actId="21"/>
          <ac:grpSpMkLst>
            <pc:docMk/>
            <pc:sldMk cId="3165952329" sldId="473"/>
            <ac:grpSpMk id="5" creationId="{B0B1C446-9068-31FA-9B8A-D7FAD3777EC0}"/>
          </ac:grpSpMkLst>
        </pc:grpChg>
        <pc:grpChg chg="del">
          <ac:chgData name="Adrien Osakwe" userId="7a3e290c-eb83-484b-8e3d-d46ef2333477" providerId="ADAL" clId="{8951F837-07CB-4101-9216-4B479DEC40BB}" dt="2024-06-17T21:27:08.180" v="5391" actId="21"/>
          <ac:grpSpMkLst>
            <pc:docMk/>
            <pc:sldMk cId="3165952329" sldId="473"/>
            <ac:grpSpMk id="8" creationId="{81654812-CC9C-A048-5F35-9F876E7EBFB4}"/>
          </ac:grpSpMkLst>
        </pc:grpChg>
        <pc:grpChg chg="del">
          <ac:chgData name="Adrien Osakwe" userId="7a3e290c-eb83-484b-8e3d-d46ef2333477" providerId="ADAL" clId="{8951F837-07CB-4101-9216-4B479DEC40BB}" dt="2024-06-17T21:27:08.180" v="5391" actId="21"/>
          <ac:grpSpMkLst>
            <pc:docMk/>
            <pc:sldMk cId="3165952329" sldId="473"/>
            <ac:grpSpMk id="11" creationId="{24E6AECF-5026-F6CB-CA26-3CE2490A84F3}"/>
          </ac:grpSpMkLst>
        </pc:grpChg>
      </pc:sldChg>
      <pc:sldChg chg="add del ord">
        <pc:chgData name="Adrien Osakwe" userId="7a3e290c-eb83-484b-8e3d-d46ef2333477" providerId="ADAL" clId="{8951F837-07CB-4101-9216-4B479DEC40BB}" dt="2024-06-17T21:30:39.113" v="5676" actId="47"/>
        <pc:sldMkLst>
          <pc:docMk/>
          <pc:sldMk cId="2018545075" sldId="474"/>
        </pc:sldMkLst>
      </pc:sldChg>
      <pc:sldChg chg="add del">
        <pc:chgData name="Adrien Osakwe" userId="7a3e290c-eb83-484b-8e3d-d46ef2333477" providerId="ADAL" clId="{8951F837-07CB-4101-9216-4B479DEC40BB}" dt="2024-06-17T17:15:57.956" v="5337" actId="2696"/>
        <pc:sldMkLst>
          <pc:docMk/>
          <pc:sldMk cId="3745952632" sldId="474"/>
        </pc:sldMkLst>
      </pc:sldChg>
      <pc:sldChg chg="add del">
        <pc:chgData name="Adrien Osakwe" userId="7a3e290c-eb83-484b-8e3d-d46ef2333477" providerId="ADAL" clId="{8951F837-07CB-4101-9216-4B479DEC40BB}" dt="2024-06-17T17:15:57.956" v="5337" actId="2696"/>
        <pc:sldMkLst>
          <pc:docMk/>
          <pc:sldMk cId="638589823" sldId="475"/>
        </pc:sldMkLst>
      </pc:sldChg>
      <pc:sldChg chg="delSp add del mod">
        <pc:chgData name="Adrien Osakwe" userId="7a3e290c-eb83-484b-8e3d-d46ef2333477" providerId="ADAL" clId="{8951F837-07CB-4101-9216-4B479DEC40BB}" dt="2024-06-17T21:32:08.165" v="5722" actId="47"/>
        <pc:sldMkLst>
          <pc:docMk/>
          <pc:sldMk cId="2062929550" sldId="475"/>
        </pc:sldMkLst>
        <pc:picChg chg="del">
          <ac:chgData name="Adrien Osakwe" userId="7a3e290c-eb83-484b-8e3d-d46ef2333477" providerId="ADAL" clId="{8951F837-07CB-4101-9216-4B479DEC40BB}" dt="2024-06-17T21:31:55.972" v="5716" actId="21"/>
          <ac:picMkLst>
            <pc:docMk/>
            <pc:sldMk cId="2062929550" sldId="475"/>
            <ac:picMk id="6" creationId="{4412410E-956D-7FF1-80B9-D1116C108DD6}"/>
          </ac:picMkLst>
        </pc:picChg>
      </pc:sldChg>
      <pc:sldChg chg="add del">
        <pc:chgData name="Adrien Osakwe" userId="7a3e290c-eb83-484b-8e3d-d46ef2333477" providerId="ADAL" clId="{8951F837-07CB-4101-9216-4B479DEC40BB}" dt="2024-06-17T17:15:57.956" v="5337" actId="2696"/>
        <pc:sldMkLst>
          <pc:docMk/>
          <pc:sldMk cId="564384372" sldId="476"/>
        </pc:sldMkLst>
      </pc:sldChg>
      <pc:sldChg chg="add del">
        <pc:chgData name="Adrien Osakwe" userId="7a3e290c-eb83-484b-8e3d-d46ef2333477" providerId="ADAL" clId="{8951F837-07CB-4101-9216-4B479DEC40BB}" dt="2024-06-17T21:33:23.525" v="5737" actId="47"/>
        <pc:sldMkLst>
          <pc:docMk/>
          <pc:sldMk cId="3877244233" sldId="476"/>
        </pc:sldMkLst>
      </pc:sldChg>
      <pc:sldChg chg="add del">
        <pc:chgData name="Adrien Osakwe" userId="7a3e290c-eb83-484b-8e3d-d46ef2333477" providerId="ADAL" clId="{8951F837-07CB-4101-9216-4B479DEC40BB}" dt="2024-06-17T17:15:57.956" v="5337" actId="2696"/>
        <pc:sldMkLst>
          <pc:docMk/>
          <pc:sldMk cId="28850464" sldId="477"/>
        </pc:sldMkLst>
      </pc:sldChg>
      <pc:sldChg chg="addSp delSp modSp add del mod addAnim delAnim">
        <pc:chgData name="Adrien Osakwe" userId="7a3e290c-eb83-484b-8e3d-d46ef2333477" providerId="ADAL" clId="{8951F837-07CB-4101-9216-4B479DEC40BB}" dt="2024-06-17T21:40:11.819" v="5765" actId="47"/>
        <pc:sldMkLst>
          <pc:docMk/>
          <pc:sldMk cId="2845321759" sldId="477"/>
        </pc:sldMkLst>
        <pc:spChg chg="del">
          <ac:chgData name="Adrien Osakwe" userId="7a3e290c-eb83-484b-8e3d-d46ef2333477" providerId="ADAL" clId="{8951F837-07CB-4101-9216-4B479DEC40BB}" dt="2024-06-17T21:39:46.812" v="5758" actId="21"/>
          <ac:spMkLst>
            <pc:docMk/>
            <pc:sldMk cId="2845321759" sldId="477"/>
            <ac:spMk id="2" creationId="{CFA4AE04-D9C9-CEAE-664C-EC4680CDD10D}"/>
          </ac:spMkLst>
        </pc:spChg>
        <pc:spChg chg="del">
          <ac:chgData name="Adrien Osakwe" userId="7a3e290c-eb83-484b-8e3d-d46ef2333477" providerId="ADAL" clId="{8951F837-07CB-4101-9216-4B479DEC40BB}" dt="2024-06-17T21:39:34.960" v="5755" actId="21"/>
          <ac:spMkLst>
            <pc:docMk/>
            <pc:sldMk cId="2845321759" sldId="477"/>
            <ac:spMk id="5" creationId="{C6D08892-AFF7-561F-A6A0-74542BB0437D}"/>
          </ac:spMkLst>
        </pc:spChg>
        <pc:graphicFrameChg chg="del">
          <ac:chgData name="Adrien Osakwe" userId="7a3e290c-eb83-484b-8e3d-d46ef2333477" providerId="ADAL" clId="{8951F837-07CB-4101-9216-4B479DEC40BB}" dt="2024-06-17T21:39:46.812" v="5758" actId="21"/>
          <ac:graphicFrameMkLst>
            <pc:docMk/>
            <pc:sldMk cId="2845321759" sldId="477"/>
            <ac:graphicFrameMk id="3" creationId="{0E147361-2DBD-D7D0-5D54-E4BA8B5C15D8}"/>
          </ac:graphicFrameMkLst>
        </pc:graphicFrameChg>
        <pc:graphicFrameChg chg="add del mod">
          <ac:chgData name="Adrien Osakwe" userId="7a3e290c-eb83-484b-8e3d-d46ef2333477" providerId="ADAL" clId="{8951F837-07CB-4101-9216-4B479DEC40BB}" dt="2024-06-17T21:39:26.957" v="5752" actId="21"/>
          <ac:graphicFrameMkLst>
            <pc:docMk/>
            <pc:sldMk cId="2845321759" sldId="477"/>
            <ac:graphicFrameMk id="6" creationId="{36723EED-35BF-4064-5DC2-3F28185B5F2E}"/>
          </ac:graphicFrameMkLst>
        </pc:graphicFrameChg>
        <pc:graphicFrameChg chg="add del">
          <ac:chgData name="Adrien Osakwe" userId="7a3e290c-eb83-484b-8e3d-d46ef2333477" providerId="ADAL" clId="{8951F837-07CB-4101-9216-4B479DEC40BB}" dt="2024-06-17T21:39:26.957" v="5752" actId="21"/>
          <ac:graphicFrameMkLst>
            <pc:docMk/>
            <pc:sldMk cId="2845321759" sldId="477"/>
            <ac:graphicFrameMk id="7" creationId="{5E4D5195-85E7-3252-B010-8A5CEF9F012F}"/>
          </ac:graphicFrameMkLst>
        </pc:graphicFrameChg>
      </pc:sldChg>
      <pc:sldChg chg="add del">
        <pc:chgData name="Adrien Osakwe" userId="7a3e290c-eb83-484b-8e3d-d46ef2333477" providerId="ADAL" clId="{8951F837-07CB-4101-9216-4B479DEC40BB}" dt="2024-06-17T17:15:57.956" v="5337" actId="2696"/>
        <pc:sldMkLst>
          <pc:docMk/>
          <pc:sldMk cId="455889063" sldId="478"/>
        </pc:sldMkLst>
      </pc:sldChg>
      <pc:sldChg chg="delSp add del mod">
        <pc:chgData name="Adrien Osakwe" userId="7a3e290c-eb83-484b-8e3d-d46ef2333477" providerId="ADAL" clId="{8951F837-07CB-4101-9216-4B479DEC40BB}" dt="2024-06-17T21:40:30.086" v="5770" actId="47"/>
        <pc:sldMkLst>
          <pc:docMk/>
          <pc:sldMk cId="2321193063" sldId="478"/>
        </pc:sldMkLst>
        <pc:spChg chg="del">
          <ac:chgData name="Adrien Osakwe" userId="7a3e290c-eb83-484b-8e3d-d46ef2333477" providerId="ADAL" clId="{8951F837-07CB-4101-9216-4B479DEC40BB}" dt="2024-06-17T21:40:20.921" v="5767" actId="21"/>
          <ac:spMkLst>
            <pc:docMk/>
            <pc:sldMk cId="2321193063" sldId="478"/>
            <ac:spMk id="2" creationId="{2B405341-C9C2-9A21-A5DC-05F7DAFAD336}"/>
          </ac:spMkLst>
        </pc:spChg>
        <pc:spChg chg="del">
          <ac:chgData name="Adrien Osakwe" userId="7a3e290c-eb83-484b-8e3d-d46ef2333477" providerId="ADAL" clId="{8951F837-07CB-4101-9216-4B479DEC40BB}" dt="2024-06-17T21:40:20.921" v="5767" actId="21"/>
          <ac:spMkLst>
            <pc:docMk/>
            <pc:sldMk cId="2321193063" sldId="478"/>
            <ac:spMk id="6" creationId="{F2D07E2D-FF9F-8BA1-9C21-A34E8E360091}"/>
          </ac:spMkLst>
        </pc:spChg>
        <pc:graphicFrameChg chg="del">
          <ac:chgData name="Adrien Osakwe" userId="7a3e290c-eb83-484b-8e3d-d46ef2333477" providerId="ADAL" clId="{8951F837-07CB-4101-9216-4B479DEC40BB}" dt="2024-06-17T21:40:20.921" v="5767" actId="21"/>
          <ac:graphicFrameMkLst>
            <pc:docMk/>
            <pc:sldMk cId="2321193063" sldId="478"/>
            <ac:graphicFrameMk id="3" creationId="{632E15F5-4206-B3A5-C7A3-C4EF40ABCD44}"/>
          </ac:graphicFrameMkLst>
        </pc:graphicFrameChg>
        <pc:graphicFrameChg chg="del">
          <ac:chgData name="Adrien Osakwe" userId="7a3e290c-eb83-484b-8e3d-d46ef2333477" providerId="ADAL" clId="{8951F837-07CB-4101-9216-4B479DEC40BB}" dt="2024-06-17T21:40:20.921" v="5767" actId="21"/>
          <ac:graphicFrameMkLst>
            <pc:docMk/>
            <pc:sldMk cId="2321193063" sldId="478"/>
            <ac:graphicFrameMk id="5" creationId="{087B3ADB-0BAA-D398-6396-EE8175E6CAF0}"/>
          </ac:graphicFrameMkLst>
        </pc:graphicFrameChg>
        <pc:picChg chg="del">
          <ac:chgData name="Adrien Osakwe" userId="7a3e290c-eb83-484b-8e3d-d46ef2333477" providerId="ADAL" clId="{8951F837-07CB-4101-9216-4B479DEC40BB}" dt="2024-06-17T21:40:20.921" v="5767" actId="21"/>
          <ac:picMkLst>
            <pc:docMk/>
            <pc:sldMk cId="2321193063" sldId="478"/>
            <ac:picMk id="4" creationId="{0BF48281-4160-1689-26FA-6A239F83FDB6}"/>
          </ac:picMkLst>
        </pc:picChg>
      </pc:sldChg>
      <pc:sldChg chg="delSp add del mod">
        <pc:chgData name="Adrien Osakwe" userId="7a3e290c-eb83-484b-8e3d-d46ef2333477" providerId="ADAL" clId="{8951F837-07CB-4101-9216-4B479DEC40BB}" dt="2024-06-17T21:40:58.302" v="5775" actId="47"/>
        <pc:sldMkLst>
          <pc:docMk/>
          <pc:sldMk cId="1853427965" sldId="479"/>
        </pc:sldMkLst>
        <pc:spChg chg="del">
          <ac:chgData name="Adrien Osakwe" userId="7a3e290c-eb83-484b-8e3d-d46ef2333477" providerId="ADAL" clId="{8951F837-07CB-4101-9216-4B479DEC40BB}" dt="2024-06-17T21:40:41.274" v="5771" actId="21"/>
          <ac:spMkLst>
            <pc:docMk/>
            <pc:sldMk cId="1853427965" sldId="479"/>
            <ac:spMk id="3" creationId="{19F9C166-6CC4-4F43-0160-A55858D34F8C}"/>
          </ac:spMkLst>
        </pc:spChg>
        <pc:spChg chg="del">
          <ac:chgData name="Adrien Osakwe" userId="7a3e290c-eb83-484b-8e3d-d46ef2333477" providerId="ADAL" clId="{8951F837-07CB-4101-9216-4B479DEC40BB}" dt="2024-06-17T21:40:41.274" v="5771" actId="21"/>
          <ac:spMkLst>
            <pc:docMk/>
            <pc:sldMk cId="1853427965" sldId="479"/>
            <ac:spMk id="6" creationId="{BC9C2658-0008-B683-132B-395491626FDE}"/>
          </ac:spMkLst>
        </pc:spChg>
        <pc:graphicFrameChg chg="del">
          <ac:chgData name="Adrien Osakwe" userId="7a3e290c-eb83-484b-8e3d-d46ef2333477" providerId="ADAL" clId="{8951F837-07CB-4101-9216-4B479DEC40BB}" dt="2024-06-17T21:40:41.274" v="5771" actId="21"/>
          <ac:graphicFrameMkLst>
            <pc:docMk/>
            <pc:sldMk cId="1853427965" sldId="479"/>
            <ac:graphicFrameMk id="4" creationId="{8929F9DE-2C1A-0359-D0FE-2445683A4C5F}"/>
          </ac:graphicFrameMkLst>
        </pc:graphicFrameChg>
        <pc:graphicFrameChg chg="del">
          <ac:chgData name="Adrien Osakwe" userId="7a3e290c-eb83-484b-8e3d-d46ef2333477" providerId="ADAL" clId="{8951F837-07CB-4101-9216-4B479DEC40BB}" dt="2024-06-17T21:40:41.274" v="5771" actId="21"/>
          <ac:graphicFrameMkLst>
            <pc:docMk/>
            <pc:sldMk cId="1853427965" sldId="479"/>
            <ac:graphicFrameMk id="7" creationId="{55A81AC1-7CB4-7A2F-05EE-3142C66BEF62}"/>
          </ac:graphicFrameMkLst>
        </pc:graphicFrameChg>
      </pc:sldChg>
      <pc:sldChg chg="add del">
        <pc:chgData name="Adrien Osakwe" userId="7a3e290c-eb83-484b-8e3d-d46ef2333477" providerId="ADAL" clId="{8951F837-07CB-4101-9216-4B479DEC40BB}" dt="2024-06-17T17:15:57.956" v="5337" actId="2696"/>
        <pc:sldMkLst>
          <pc:docMk/>
          <pc:sldMk cId="3419989207" sldId="479"/>
        </pc:sldMkLst>
      </pc:sldChg>
      <pc:sldChg chg="addSp delSp modSp add del mod modClrScheme chgLayout">
        <pc:chgData name="Adrien Osakwe" userId="7a3e290c-eb83-484b-8e3d-d46ef2333477" providerId="ADAL" clId="{8951F837-07CB-4101-9216-4B479DEC40BB}" dt="2024-06-18T14:29:29.531" v="7327" actId="47"/>
        <pc:sldMkLst>
          <pc:docMk/>
          <pc:sldMk cId="58287699" sldId="480"/>
        </pc:sldMkLst>
        <pc:spChg chg="del">
          <ac:chgData name="Adrien Osakwe" userId="7a3e290c-eb83-484b-8e3d-d46ef2333477" providerId="ADAL" clId="{8951F837-07CB-4101-9216-4B479DEC40BB}" dt="2024-06-18T14:29:04.954" v="7322" actId="21"/>
          <ac:spMkLst>
            <pc:docMk/>
            <pc:sldMk cId="58287699" sldId="480"/>
            <ac:spMk id="2" creationId="{2B0EACA9-BA42-92AC-51EF-45644336D007}"/>
          </ac:spMkLst>
        </pc:spChg>
        <pc:spChg chg="add del mod ord">
          <ac:chgData name="Adrien Osakwe" userId="7a3e290c-eb83-484b-8e3d-d46ef2333477" providerId="ADAL" clId="{8951F837-07CB-4101-9216-4B479DEC40BB}" dt="2024-06-17T21:42:20.420" v="5789" actId="700"/>
          <ac:spMkLst>
            <pc:docMk/>
            <pc:sldMk cId="58287699" sldId="480"/>
            <ac:spMk id="3" creationId="{DBE3931D-F91D-095A-9085-D670C00B2518}"/>
          </ac:spMkLst>
        </pc:spChg>
        <pc:spChg chg="mod">
          <ac:chgData name="Adrien Osakwe" userId="7a3e290c-eb83-484b-8e3d-d46ef2333477" providerId="ADAL" clId="{8951F837-07CB-4101-9216-4B479DEC40BB}" dt="2024-06-17T21:51:35.538" v="6425" actId="207"/>
          <ac:spMkLst>
            <pc:docMk/>
            <pc:sldMk cId="58287699" sldId="480"/>
            <ac:spMk id="4" creationId="{3B0C5B3B-F846-2E61-2193-A590B22AF756}"/>
          </ac:spMkLst>
        </pc:spChg>
        <pc:spChg chg="add del mod ord">
          <ac:chgData name="Adrien Osakwe" userId="7a3e290c-eb83-484b-8e3d-d46ef2333477" providerId="ADAL" clId="{8951F837-07CB-4101-9216-4B479DEC40BB}" dt="2024-06-17T21:42:20.420" v="5789" actId="700"/>
          <ac:spMkLst>
            <pc:docMk/>
            <pc:sldMk cId="58287699" sldId="480"/>
            <ac:spMk id="6" creationId="{5D0ACBE6-8958-2DC0-2278-77666B7497F6}"/>
          </ac:spMkLst>
        </pc:spChg>
        <pc:spChg chg="add mod ord">
          <ac:chgData name="Adrien Osakwe" userId="7a3e290c-eb83-484b-8e3d-d46ef2333477" providerId="ADAL" clId="{8951F837-07CB-4101-9216-4B479DEC40BB}" dt="2024-06-17T21:52:21.752" v="6434" actId="700"/>
          <ac:spMkLst>
            <pc:docMk/>
            <pc:sldMk cId="58287699" sldId="480"/>
            <ac:spMk id="7" creationId="{8B8A9994-2A03-75A7-5A9D-1EA7A522441D}"/>
          </ac:spMkLst>
        </pc:spChg>
        <pc:spChg chg="add del mod ord">
          <ac:chgData name="Adrien Osakwe" userId="7a3e290c-eb83-484b-8e3d-d46ef2333477" providerId="ADAL" clId="{8951F837-07CB-4101-9216-4B479DEC40BB}" dt="2024-06-18T14:29:03.182" v="7321" actId="478"/>
          <ac:spMkLst>
            <pc:docMk/>
            <pc:sldMk cId="58287699" sldId="480"/>
            <ac:spMk id="8" creationId="{DE839159-30E2-DBCB-FAC8-98454F486C23}"/>
          </ac:spMkLst>
        </pc:spChg>
        <pc:picChg chg="del">
          <ac:chgData name="Adrien Osakwe" userId="7a3e290c-eb83-484b-8e3d-d46ef2333477" providerId="ADAL" clId="{8951F837-07CB-4101-9216-4B479DEC40BB}" dt="2024-06-18T14:29:04.954" v="7322" actId="21"/>
          <ac:picMkLst>
            <pc:docMk/>
            <pc:sldMk cId="58287699" sldId="480"/>
            <ac:picMk id="5" creationId="{C4C85D44-7CA2-0178-A09D-BF131CAF2354}"/>
          </ac:picMkLst>
        </pc:picChg>
      </pc:sldChg>
      <pc:sldChg chg="addSp delSp modSp add mod modClrScheme chgLayout">
        <pc:chgData name="Adrien Osakwe" userId="7a3e290c-eb83-484b-8e3d-d46ef2333477" providerId="ADAL" clId="{8951F837-07CB-4101-9216-4B479DEC40BB}" dt="2024-06-20T15:45:38.805" v="8745" actId="1076"/>
        <pc:sldMkLst>
          <pc:docMk/>
          <pc:sldMk cId="2233360372" sldId="481"/>
        </pc:sldMkLst>
        <pc:spChg chg="add del mod ord">
          <ac:chgData name="Adrien Osakwe" userId="7a3e290c-eb83-484b-8e3d-d46ef2333477" providerId="ADAL" clId="{8951F837-07CB-4101-9216-4B479DEC40BB}" dt="2024-06-17T21:42:20.420" v="5789" actId="700"/>
          <ac:spMkLst>
            <pc:docMk/>
            <pc:sldMk cId="2233360372" sldId="481"/>
            <ac:spMk id="2" creationId="{218EDDCE-1BD8-6D94-77F1-10DA3F1F8F8F}"/>
          </ac:spMkLst>
        </pc:spChg>
        <pc:spChg chg="del mod">
          <ac:chgData name="Adrien Osakwe" userId="7a3e290c-eb83-484b-8e3d-d46ef2333477" providerId="ADAL" clId="{8951F837-07CB-4101-9216-4B479DEC40BB}" dt="2024-06-20T15:45:30.190" v="8740" actId="478"/>
          <ac:spMkLst>
            <pc:docMk/>
            <pc:sldMk cId="2233360372" sldId="481"/>
            <ac:spMk id="4" creationId="{3B0C5B3B-F846-2E61-2193-A590B22AF756}"/>
          </ac:spMkLst>
        </pc:spChg>
        <pc:spChg chg="add del mod">
          <ac:chgData name="Adrien Osakwe" userId="7a3e290c-eb83-484b-8e3d-d46ef2333477" providerId="ADAL" clId="{8951F837-07CB-4101-9216-4B479DEC40BB}" dt="2024-06-20T15:45:27.988" v="8739" actId="478"/>
          <ac:spMkLst>
            <pc:docMk/>
            <pc:sldMk cId="2233360372" sldId="481"/>
            <ac:spMk id="6" creationId="{46FAB618-4954-28EA-A344-91B4C3BFADD4}"/>
          </ac:spMkLst>
        </pc:spChg>
        <pc:spChg chg="add del mod ord">
          <ac:chgData name="Adrien Osakwe" userId="7a3e290c-eb83-484b-8e3d-d46ef2333477" providerId="ADAL" clId="{8951F837-07CB-4101-9216-4B479DEC40BB}" dt="2024-06-17T21:42:20.420" v="5789" actId="700"/>
          <ac:spMkLst>
            <pc:docMk/>
            <pc:sldMk cId="2233360372" sldId="481"/>
            <ac:spMk id="6" creationId="{B0081424-1D4E-216D-0C89-8E5D4C16119D}"/>
          </ac:spMkLst>
        </pc:spChg>
        <pc:spChg chg="add del mod ord">
          <ac:chgData name="Adrien Osakwe" userId="7a3e290c-eb83-484b-8e3d-d46ef2333477" providerId="ADAL" clId="{8951F837-07CB-4101-9216-4B479DEC40BB}" dt="2024-06-20T15:45:26.052" v="8738" actId="21"/>
          <ac:spMkLst>
            <pc:docMk/>
            <pc:sldMk cId="2233360372" sldId="481"/>
            <ac:spMk id="7" creationId="{AD66E6EF-E718-538C-794A-5267C60C13FD}"/>
          </ac:spMkLst>
        </pc:spChg>
        <pc:spChg chg="add del mod ord">
          <ac:chgData name="Adrien Osakwe" userId="7a3e290c-eb83-484b-8e3d-d46ef2333477" providerId="ADAL" clId="{8951F837-07CB-4101-9216-4B479DEC40BB}" dt="2024-06-20T15:45:33.304" v="8742" actId="478"/>
          <ac:spMkLst>
            <pc:docMk/>
            <pc:sldMk cId="2233360372" sldId="481"/>
            <ac:spMk id="8" creationId="{456F7527-C931-8D1A-8492-3ACBB7290120}"/>
          </ac:spMkLst>
        </pc:spChg>
        <pc:spChg chg="add mod">
          <ac:chgData name="Adrien Osakwe" userId="7a3e290c-eb83-484b-8e3d-d46ef2333477" providerId="ADAL" clId="{8951F837-07CB-4101-9216-4B479DEC40BB}" dt="2024-06-20T15:45:30.643" v="8741"/>
          <ac:spMkLst>
            <pc:docMk/>
            <pc:sldMk cId="2233360372" sldId="481"/>
            <ac:spMk id="9" creationId="{AD66E6EF-E718-538C-794A-5267C60C13FD}"/>
          </ac:spMkLst>
        </pc:spChg>
        <pc:picChg chg="mod">
          <ac:chgData name="Adrien Osakwe" userId="7a3e290c-eb83-484b-8e3d-d46ef2333477" providerId="ADAL" clId="{8951F837-07CB-4101-9216-4B479DEC40BB}" dt="2024-06-20T15:45:38.805" v="8745" actId="1076"/>
          <ac:picMkLst>
            <pc:docMk/>
            <pc:sldMk cId="2233360372" sldId="481"/>
            <ac:picMk id="3" creationId="{414AA56B-8134-9B36-668E-965921D0CFB0}"/>
          </ac:picMkLst>
        </pc:picChg>
      </pc:sldChg>
      <pc:sldChg chg="add del">
        <pc:chgData name="Adrien Osakwe" userId="7a3e290c-eb83-484b-8e3d-d46ef2333477" providerId="ADAL" clId="{8951F837-07CB-4101-9216-4B479DEC40BB}" dt="2024-06-17T17:12:45.452" v="5207" actId="47"/>
        <pc:sldMkLst>
          <pc:docMk/>
          <pc:sldMk cId="1264215578" sldId="482"/>
        </pc:sldMkLst>
      </pc:sldChg>
      <pc:sldChg chg="add del">
        <pc:chgData name="Adrien Osakwe" userId="7a3e290c-eb83-484b-8e3d-d46ef2333477" providerId="ADAL" clId="{8951F837-07CB-4101-9216-4B479DEC40BB}" dt="2024-06-17T17:12:45.736" v="5208" actId="47"/>
        <pc:sldMkLst>
          <pc:docMk/>
          <pc:sldMk cId="2621763994" sldId="483"/>
        </pc:sldMkLst>
      </pc:sldChg>
      <pc:sldChg chg="add del">
        <pc:chgData name="Adrien Osakwe" userId="7a3e290c-eb83-484b-8e3d-d46ef2333477" providerId="ADAL" clId="{8951F837-07CB-4101-9216-4B479DEC40BB}" dt="2024-06-17T17:12:46.205" v="5209" actId="47"/>
        <pc:sldMkLst>
          <pc:docMk/>
          <pc:sldMk cId="566277528" sldId="484"/>
        </pc:sldMkLst>
      </pc:sldChg>
      <pc:sldChg chg="add del">
        <pc:chgData name="Adrien Osakwe" userId="7a3e290c-eb83-484b-8e3d-d46ef2333477" providerId="ADAL" clId="{8951F837-07CB-4101-9216-4B479DEC40BB}" dt="2024-06-17T17:12:46.746" v="5210" actId="47"/>
        <pc:sldMkLst>
          <pc:docMk/>
          <pc:sldMk cId="1958630954" sldId="485"/>
        </pc:sldMkLst>
      </pc:sldChg>
      <pc:sldChg chg="add del">
        <pc:chgData name="Adrien Osakwe" userId="7a3e290c-eb83-484b-8e3d-d46ef2333477" providerId="ADAL" clId="{8951F837-07CB-4101-9216-4B479DEC40BB}" dt="2024-06-17T17:12:47.138" v="5211" actId="47"/>
        <pc:sldMkLst>
          <pc:docMk/>
          <pc:sldMk cId="2026210866" sldId="486"/>
        </pc:sldMkLst>
      </pc:sldChg>
      <pc:sldChg chg="add del">
        <pc:chgData name="Adrien Osakwe" userId="7a3e290c-eb83-484b-8e3d-d46ef2333477" providerId="ADAL" clId="{8951F837-07CB-4101-9216-4B479DEC40BB}" dt="2024-06-17T17:12:47.669" v="5212" actId="47"/>
        <pc:sldMkLst>
          <pc:docMk/>
          <pc:sldMk cId="1863302901" sldId="487"/>
        </pc:sldMkLst>
      </pc:sldChg>
      <pc:sldChg chg="add del">
        <pc:chgData name="Adrien Osakwe" userId="7a3e290c-eb83-484b-8e3d-d46ef2333477" providerId="ADAL" clId="{8951F837-07CB-4101-9216-4B479DEC40BB}" dt="2024-06-17T17:12:48.011" v="5213" actId="47"/>
        <pc:sldMkLst>
          <pc:docMk/>
          <pc:sldMk cId="286598202" sldId="488"/>
        </pc:sldMkLst>
      </pc:sldChg>
      <pc:sldChg chg="add del">
        <pc:chgData name="Adrien Osakwe" userId="7a3e290c-eb83-484b-8e3d-d46ef2333477" providerId="ADAL" clId="{8951F837-07CB-4101-9216-4B479DEC40BB}" dt="2024-06-17T17:12:48.465" v="5214" actId="47"/>
        <pc:sldMkLst>
          <pc:docMk/>
          <pc:sldMk cId="2007396622" sldId="489"/>
        </pc:sldMkLst>
      </pc:sldChg>
      <pc:sldChg chg="add del">
        <pc:chgData name="Adrien Osakwe" userId="7a3e290c-eb83-484b-8e3d-d46ef2333477" providerId="ADAL" clId="{8951F837-07CB-4101-9216-4B479DEC40BB}" dt="2024-06-17T17:12:49.175" v="5215" actId="47"/>
        <pc:sldMkLst>
          <pc:docMk/>
          <pc:sldMk cId="2435830760" sldId="490"/>
        </pc:sldMkLst>
      </pc:sldChg>
      <pc:sldChg chg="add del">
        <pc:chgData name="Adrien Osakwe" userId="7a3e290c-eb83-484b-8e3d-d46ef2333477" providerId="ADAL" clId="{8951F837-07CB-4101-9216-4B479DEC40BB}" dt="2024-06-17T17:12:49.744" v="5216" actId="47"/>
        <pc:sldMkLst>
          <pc:docMk/>
          <pc:sldMk cId="245224253" sldId="491"/>
        </pc:sldMkLst>
      </pc:sldChg>
      <pc:sldChg chg="add del">
        <pc:chgData name="Adrien Osakwe" userId="7a3e290c-eb83-484b-8e3d-d46ef2333477" providerId="ADAL" clId="{8951F837-07CB-4101-9216-4B479DEC40BB}" dt="2024-06-17T17:12:50.860" v="5217" actId="47"/>
        <pc:sldMkLst>
          <pc:docMk/>
          <pc:sldMk cId="2206336927" sldId="492"/>
        </pc:sldMkLst>
      </pc:sldChg>
      <pc:sldChg chg="add del">
        <pc:chgData name="Adrien Osakwe" userId="7a3e290c-eb83-484b-8e3d-d46ef2333477" providerId="ADAL" clId="{8951F837-07CB-4101-9216-4B479DEC40BB}" dt="2024-06-17T17:12:51.483" v="5218" actId="47"/>
        <pc:sldMkLst>
          <pc:docMk/>
          <pc:sldMk cId="2657151141" sldId="493"/>
        </pc:sldMkLst>
      </pc:sldChg>
      <pc:sldChg chg="add del">
        <pc:chgData name="Adrien Osakwe" userId="7a3e290c-eb83-484b-8e3d-d46ef2333477" providerId="ADAL" clId="{8951F837-07CB-4101-9216-4B479DEC40BB}" dt="2024-06-17T17:12:52.075" v="5219" actId="47"/>
        <pc:sldMkLst>
          <pc:docMk/>
          <pc:sldMk cId="3073876296" sldId="494"/>
        </pc:sldMkLst>
      </pc:sldChg>
      <pc:sldChg chg="add del">
        <pc:chgData name="Adrien Osakwe" userId="7a3e290c-eb83-484b-8e3d-d46ef2333477" providerId="ADAL" clId="{8951F837-07CB-4101-9216-4B479DEC40BB}" dt="2024-06-17T17:12:52.826" v="5220" actId="47"/>
        <pc:sldMkLst>
          <pc:docMk/>
          <pc:sldMk cId="2697787352" sldId="495"/>
        </pc:sldMkLst>
      </pc:sldChg>
      <pc:sldChg chg="add del">
        <pc:chgData name="Adrien Osakwe" userId="7a3e290c-eb83-484b-8e3d-d46ef2333477" providerId="ADAL" clId="{8951F837-07CB-4101-9216-4B479DEC40BB}" dt="2024-06-17T17:12:53.454" v="5221" actId="47"/>
        <pc:sldMkLst>
          <pc:docMk/>
          <pc:sldMk cId="2579208486" sldId="496"/>
        </pc:sldMkLst>
      </pc:sldChg>
      <pc:sldChg chg="add del">
        <pc:chgData name="Adrien Osakwe" userId="7a3e290c-eb83-484b-8e3d-d46ef2333477" providerId="ADAL" clId="{8951F837-07CB-4101-9216-4B479DEC40BB}" dt="2024-06-17T17:12:54.253" v="5222" actId="47"/>
        <pc:sldMkLst>
          <pc:docMk/>
          <pc:sldMk cId="3193195610" sldId="497"/>
        </pc:sldMkLst>
      </pc:sldChg>
      <pc:sldChg chg="add del">
        <pc:chgData name="Adrien Osakwe" userId="7a3e290c-eb83-484b-8e3d-d46ef2333477" providerId="ADAL" clId="{8951F837-07CB-4101-9216-4B479DEC40BB}" dt="2024-06-17T17:12:42.044" v="5206" actId="47"/>
        <pc:sldMkLst>
          <pc:docMk/>
          <pc:sldMk cId="3229695913" sldId="498"/>
        </pc:sldMkLst>
      </pc:sldChg>
      <pc:sldChg chg="add del">
        <pc:chgData name="Adrien Osakwe" userId="7a3e290c-eb83-484b-8e3d-d46ef2333477" providerId="ADAL" clId="{8951F837-07CB-4101-9216-4B479DEC40BB}" dt="2024-06-17T17:12:39.527" v="5205" actId="47"/>
        <pc:sldMkLst>
          <pc:docMk/>
          <pc:sldMk cId="1952800901" sldId="499"/>
        </pc:sldMkLst>
      </pc:sldChg>
      <pc:sldChg chg="addSp delSp modSp add mod modClrScheme chgLayout">
        <pc:chgData name="Adrien Osakwe" userId="7a3e290c-eb83-484b-8e3d-d46ef2333477" providerId="ADAL" clId="{8951F837-07CB-4101-9216-4B479DEC40BB}" dt="2024-06-20T15:05:34.648" v="7635" actId="21"/>
        <pc:sldMkLst>
          <pc:docMk/>
          <pc:sldMk cId="2442993889" sldId="500"/>
        </pc:sldMkLst>
        <pc:spChg chg="add mod ord">
          <ac:chgData name="Adrien Osakwe" userId="7a3e290c-eb83-484b-8e3d-d46ef2333477" providerId="ADAL" clId="{8951F837-07CB-4101-9216-4B479DEC40BB}" dt="2024-06-17T21:44:47.315" v="5822" actId="20577"/>
          <ac:spMkLst>
            <pc:docMk/>
            <pc:sldMk cId="2442993889" sldId="500"/>
            <ac:spMk id="3" creationId="{DCC399B6-650E-BE5B-66D7-3DD0B2E6A2F4}"/>
          </ac:spMkLst>
        </pc:spChg>
        <pc:spChg chg="del">
          <ac:chgData name="Adrien Osakwe" userId="7a3e290c-eb83-484b-8e3d-d46ef2333477" providerId="ADAL" clId="{8951F837-07CB-4101-9216-4B479DEC40BB}" dt="2024-06-17T21:44:39.181" v="5810" actId="478"/>
          <ac:spMkLst>
            <pc:docMk/>
            <pc:sldMk cId="2442993889" sldId="500"/>
            <ac:spMk id="6" creationId="{F62A421A-8FA5-58A8-E101-5A25DB3171A6}"/>
          </ac:spMkLst>
        </pc:spChg>
        <pc:spChg chg="add del mod ord">
          <ac:chgData name="Adrien Osakwe" userId="7a3e290c-eb83-484b-8e3d-d46ef2333477" providerId="ADAL" clId="{8951F837-07CB-4101-9216-4B479DEC40BB}" dt="2024-06-17T21:44:54.364" v="5824" actId="478"/>
          <ac:spMkLst>
            <pc:docMk/>
            <pc:sldMk cId="2442993889" sldId="500"/>
            <ac:spMk id="7" creationId="{EA5B63DF-2135-8C3A-68F8-56114C3526E8}"/>
          </ac:spMkLst>
        </pc:spChg>
        <pc:spChg chg="add mod">
          <ac:chgData name="Adrien Osakwe" userId="7a3e290c-eb83-484b-8e3d-d46ef2333477" providerId="ADAL" clId="{8951F837-07CB-4101-9216-4B479DEC40BB}" dt="2024-06-20T15:05:34.648" v="7635" actId="21"/>
          <ac:spMkLst>
            <pc:docMk/>
            <pc:sldMk cId="2442993889" sldId="500"/>
            <ac:spMk id="8" creationId="{58411172-1BFB-0F2D-4AAE-9E25BA9F0831}"/>
          </ac:spMkLst>
        </pc:spChg>
        <pc:spChg chg="del">
          <ac:chgData name="Adrien Osakwe" userId="7a3e290c-eb83-484b-8e3d-d46ef2333477" providerId="ADAL" clId="{8951F837-07CB-4101-9216-4B479DEC40BB}" dt="2024-06-17T21:45:01.861" v="5826" actId="478"/>
          <ac:spMkLst>
            <pc:docMk/>
            <pc:sldMk cId="2442993889" sldId="500"/>
            <ac:spMk id="12" creationId="{6C77B703-867D-74A2-64AB-8E0B7F712725}"/>
          </ac:spMkLst>
        </pc:spChg>
        <pc:grpChg chg="mod">
          <ac:chgData name="Adrien Osakwe" userId="7a3e290c-eb83-484b-8e3d-d46ef2333477" providerId="ADAL" clId="{8951F837-07CB-4101-9216-4B479DEC40BB}" dt="2024-06-20T15:04:16.876" v="7622" actId="1076"/>
          <ac:grpSpMkLst>
            <pc:docMk/>
            <pc:sldMk cId="2442993889" sldId="500"/>
            <ac:grpSpMk id="11" creationId="{2DE10B46-2199-6162-31BB-9C42382CEDCF}"/>
          </ac:grpSpMkLst>
        </pc:grpChg>
        <pc:picChg chg="mod">
          <ac:chgData name="Adrien Osakwe" userId="7a3e290c-eb83-484b-8e3d-d46ef2333477" providerId="ADAL" clId="{8951F837-07CB-4101-9216-4B479DEC40BB}" dt="2024-06-20T15:04:28.151" v="7631" actId="1076"/>
          <ac:picMkLst>
            <pc:docMk/>
            <pc:sldMk cId="2442993889" sldId="500"/>
            <ac:picMk id="2" creationId="{8CD2E124-BD6E-512E-627A-725278C70230}"/>
          </ac:picMkLst>
        </pc:picChg>
        <pc:picChg chg="mod">
          <ac:chgData name="Adrien Osakwe" userId="7a3e290c-eb83-484b-8e3d-d46ef2333477" providerId="ADAL" clId="{8951F837-07CB-4101-9216-4B479DEC40BB}" dt="2024-06-20T15:04:30.380" v="7632" actId="1076"/>
          <ac:picMkLst>
            <pc:docMk/>
            <pc:sldMk cId="2442993889" sldId="500"/>
            <ac:picMk id="4" creationId="{53C73DA4-2CAB-3A6D-BE05-A406C8F86AC4}"/>
          </ac:picMkLst>
        </pc:picChg>
        <pc:picChg chg="mod">
          <ac:chgData name="Adrien Osakwe" userId="7a3e290c-eb83-484b-8e3d-d46ef2333477" providerId="ADAL" clId="{8951F837-07CB-4101-9216-4B479DEC40BB}" dt="2024-06-20T15:04:35.944" v="7633" actId="1076"/>
          <ac:picMkLst>
            <pc:docMk/>
            <pc:sldMk cId="2442993889" sldId="500"/>
            <ac:picMk id="5" creationId="{190D738E-3DC0-0A4C-DA79-4F0BF5272649}"/>
          </ac:picMkLst>
        </pc:picChg>
      </pc:sldChg>
      <pc:sldChg chg="delSp add del mod">
        <pc:chgData name="Adrien Osakwe" userId="7a3e290c-eb83-484b-8e3d-d46ef2333477" providerId="ADAL" clId="{8951F837-07CB-4101-9216-4B479DEC40BB}" dt="2024-06-17T21:48:38.447" v="5887" actId="47"/>
        <pc:sldMkLst>
          <pc:docMk/>
          <pc:sldMk cId="2416066572" sldId="501"/>
        </pc:sldMkLst>
        <pc:spChg chg="del">
          <ac:chgData name="Adrien Osakwe" userId="7a3e290c-eb83-484b-8e3d-d46ef2333477" providerId="ADAL" clId="{8951F837-07CB-4101-9216-4B479DEC40BB}" dt="2024-06-17T21:46:19.001" v="5840" actId="21"/>
          <ac:spMkLst>
            <pc:docMk/>
            <pc:sldMk cId="2416066572" sldId="501"/>
            <ac:spMk id="7" creationId="{CFE95356-427E-2076-DDC2-A608E28E7231}"/>
          </ac:spMkLst>
        </pc:spChg>
        <pc:picChg chg="del">
          <ac:chgData name="Adrien Osakwe" userId="7a3e290c-eb83-484b-8e3d-d46ef2333477" providerId="ADAL" clId="{8951F837-07CB-4101-9216-4B479DEC40BB}" dt="2024-06-17T21:48:25.385" v="5881" actId="21"/>
          <ac:picMkLst>
            <pc:docMk/>
            <pc:sldMk cId="2416066572" sldId="501"/>
            <ac:picMk id="4" creationId="{26A495A8-0308-D140-11F8-E15582698D98}"/>
          </ac:picMkLst>
        </pc:picChg>
      </pc:sldChg>
      <pc:sldChg chg="modSp new del mod">
        <pc:chgData name="Adrien Osakwe" userId="7a3e290c-eb83-484b-8e3d-d46ef2333477" providerId="ADAL" clId="{8951F837-07CB-4101-9216-4B479DEC40BB}" dt="2024-06-17T21:31:18.131" v="5687" actId="47"/>
        <pc:sldMkLst>
          <pc:docMk/>
          <pc:sldMk cId="2483880933" sldId="502"/>
        </pc:sldMkLst>
        <pc:spChg chg="mod">
          <ac:chgData name="Adrien Osakwe" userId="7a3e290c-eb83-484b-8e3d-d46ef2333477" providerId="ADAL" clId="{8951F837-07CB-4101-9216-4B479DEC40BB}" dt="2024-06-17T17:12:16.643" v="5204" actId="20577"/>
          <ac:spMkLst>
            <pc:docMk/>
            <pc:sldMk cId="2483880933" sldId="502"/>
            <ac:spMk id="2" creationId="{72D661CE-D2C0-5EFE-ABFB-D490FCC93972}"/>
          </ac:spMkLst>
        </pc:spChg>
        <pc:spChg chg="mod">
          <ac:chgData name="Adrien Osakwe" userId="7a3e290c-eb83-484b-8e3d-d46ef2333477" providerId="ADAL" clId="{8951F837-07CB-4101-9216-4B479DEC40BB}" dt="2024-06-17T21:31:04.688" v="5681" actId="21"/>
          <ac:spMkLst>
            <pc:docMk/>
            <pc:sldMk cId="2483880933" sldId="502"/>
            <ac:spMk id="3" creationId="{13B48189-4AA5-0E25-0A05-6C507C10B327}"/>
          </ac:spMkLst>
        </pc:spChg>
      </pc:sldChg>
      <pc:sldChg chg="addSp modSp new mod ord modAnim">
        <pc:chgData name="Adrien Osakwe" userId="7a3e290c-eb83-484b-8e3d-d46ef2333477" providerId="ADAL" clId="{8951F837-07CB-4101-9216-4B479DEC40BB}" dt="2024-06-20T15:17:07.674" v="8158" actId="1076"/>
        <pc:sldMkLst>
          <pc:docMk/>
          <pc:sldMk cId="2486306217" sldId="503"/>
        </pc:sldMkLst>
        <pc:spChg chg="mod">
          <ac:chgData name="Adrien Osakwe" userId="7a3e290c-eb83-484b-8e3d-d46ef2333477" providerId="ADAL" clId="{8951F837-07CB-4101-9216-4B479DEC40BB}" dt="2024-06-17T21:27:21.747" v="5409" actId="20577"/>
          <ac:spMkLst>
            <pc:docMk/>
            <pc:sldMk cId="2486306217" sldId="503"/>
            <ac:spMk id="2" creationId="{F8D53B42-957A-DBCD-4533-D7686ADAEF68}"/>
          </ac:spMkLst>
        </pc:spChg>
        <pc:spChg chg="mod">
          <ac:chgData name="Adrien Osakwe" userId="7a3e290c-eb83-484b-8e3d-d46ef2333477" providerId="ADAL" clId="{8951F837-07CB-4101-9216-4B479DEC40BB}" dt="2024-06-20T15:16:51.062" v="8153" actId="5793"/>
          <ac:spMkLst>
            <pc:docMk/>
            <pc:sldMk cId="2486306217" sldId="503"/>
            <ac:spMk id="3" creationId="{4C1F51B8-D1C3-3592-3387-CEB059A4F504}"/>
          </ac:spMkLst>
        </pc:spChg>
        <pc:spChg chg="mod">
          <ac:chgData name="Adrien Osakwe" userId="7a3e290c-eb83-484b-8e3d-d46ef2333477" providerId="ADAL" clId="{8951F837-07CB-4101-9216-4B479DEC40BB}" dt="2024-06-17T21:27:11.190" v="5393"/>
          <ac:spMkLst>
            <pc:docMk/>
            <pc:sldMk cId="2486306217" sldId="503"/>
            <ac:spMk id="4" creationId="{F90689B7-FA92-047D-F033-07B1BD6DC104}"/>
          </ac:spMkLst>
        </pc:spChg>
        <pc:spChg chg="mod">
          <ac:chgData name="Adrien Osakwe" userId="7a3e290c-eb83-484b-8e3d-d46ef2333477" providerId="ADAL" clId="{8951F837-07CB-4101-9216-4B479DEC40BB}" dt="2024-06-17T21:27:11.190" v="5393"/>
          <ac:spMkLst>
            <pc:docMk/>
            <pc:sldMk cId="2486306217" sldId="503"/>
            <ac:spMk id="7" creationId="{40ED50C1-5924-3E44-B6E7-BB14BD2BD637}"/>
          </ac:spMkLst>
        </pc:spChg>
        <pc:spChg chg="mod">
          <ac:chgData name="Adrien Osakwe" userId="7a3e290c-eb83-484b-8e3d-d46ef2333477" providerId="ADAL" clId="{8951F837-07CB-4101-9216-4B479DEC40BB}" dt="2024-06-17T21:27:11.190" v="5393"/>
          <ac:spMkLst>
            <pc:docMk/>
            <pc:sldMk cId="2486306217" sldId="503"/>
            <ac:spMk id="12" creationId="{AE040233-1C85-60AF-6B09-2E3430D6C602}"/>
          </ac:spMkLst>
        </pc:spChg>
        <pc:grpChg chg="add mod">
          <ac:chgData name="Adrien Osakwe" userId="7a3e290c-eb83-484b-8e3d-d46ef2333477" providerId="ADAL" clId="{8951F837-07CB-4101-9216-4B479DEC40BB}" dt="2024-06-20T15:16:57.584" v="8154" actId="1076"/>
          <ac:grpSpMkLst>
            <pc:docMk/>
            <pc:sldMk cId="2486306217" sldId="503"/>
            <ac:grpSpMk id="5" creationId="{B0B1C446-9068-31FA-9B8A-D7FAD3777EC0}"/>
          </ac:grpSpMkLst>
        </pc:grpChg>
        <pc:grpChg chg="add mod">
          <ac:chgData name="Adrien Osakwe" userId="7a3e290c-eb83-484b-8e3d-d46ef2333477" providerId="ADAL" clId="{8951F837-07CB-4101-9216-4B479DEC40BB}" dt="2024-06-20T15:17:00.477" v="8155" actId="1076"/>
          <ac:grpSpMkLst>
            <pc:docMk/>
            <pc:sldMk cId="2486306217" sldId="503"/>
            <ac:grpSpMk id="8" creationId="{81654812-CC9C-A048-5F35-9F876E7EBFB4}"/>
          </ac:grpSpMkLst>
        </pc:grpChg>
        <pc:grpChg chg="add mod">
          <ac:chgData name="Adrien Osakwe" userId="7a3e290c-eb83-484b-8e3d-d46ef2333477" providerId="ADAL" clId="{8951F837-07CB-4101-9216-4B479DEC40BB}" dt="2024-06-20T15:17:07.674" v="8158" actId="1076"/>
          <ac:grpSpMkLst>
            <pc:docMk/>
            <pc:sldMk cId="2486306217" sldId="503"/>
            <ac:grpSpMk id="11" creationId="{24E6AECF-5026-F6CB-CA26-3CE2490A84F3}"/>
          </ac:grpSpMkLst>
        </pc:grpChg>
        <pc:picChg chg="mod">
          <ac:chgData name="Adrien Osakwe" userId="7a3e290c-eb83-484b-8e3d-d46ef2333477" providerId="ADAL" clId="{8951F837-07CB-4101-9216-4B479DEC40BB}" dt="2024-06-17T21:27:11.190" v="5393"/>
          <ac:picMkLst>
            <pc:docMk/>
            <pc:sldMk cId="2486306217" sldId="503"/>
            <ac:picMk id="6" creationId="{286E0C0D-CB89-801A-0B0E-33392685C4BB}"/>
          </ac:picMkLst>
        </pc:picChg>
        <pc:picChg chg="mod">
          <ac:chgData name="Adrien Osakwe" userId="7a3e290c-eb83-484b-8e3d-d46ef2333477" providerId="ADAL" clId="{8951F837-07CB-4101-9216-4B479DEC40BB}" dt="2024-06-17T21:27:11.190" v="5393"/>
          <ac:picMkLst>
            <pc:docMk/>
            <pc:sldMk cId="2486306217" sldId="503"/>
            <ac:picMk id="9" creationId="{BAC1B244-E183-5473-8E8D-264626AD60B9}"/>
          </ac:picMkLst>
        </pc:picChg>
        <pc:picChg chg="mod">
          <ac:chgData name="Adrien Osakwe" userId="7a3e290c-eb83-484b-8e3d-d46ef2333477" providerId="ADAL" clId="{8951F837-07CB-4101-9216-4B479DEC40BB}" dt="2024-06-17T21:27:11.190" v="5393"/>
          <ac:picMkLst>
            <pc:docMk/>
            <pc:sldMk cId="2486306217" sldId="503"/>
            <ac:picMk id="10" creationId="{56EA96E8-9B4E-7609-8526-84E455EC74D3}"/>
          </ac:picMkLst>
        </pc:picChg>
      </pc:sldChg>
      <pc:sldChg chg="addSp modSp new mod modNotesTx">
        <pc:chgData name="Adrien Osakwe" userId="7a3e290c-eb83-484b-8e3d-d46ef2333477" providerId="ADAL" clId="{8951F837-07CB-4101-9216-4B479DEC40BB}" dt="2024-06-17T21:31:23.147" v="5688" actId="1076"/>
        <pc:sldMkLst>
          <pc:docMk/>
          <pc:sldMk cId="3208770433" sldId="504"/>
        </pc:sldMkLst>
        <pc:spChg chg="mod">
          <ac:chgData name="Adrien Osakwe" userId="7a3e290c-eb83-484b-8e3d-d46ef2333477" providerId="ADAL" clId="{8951F837-07CB-4101-9216-4B479DEC40BB}" dt="2024-06-17T21:28:57.820" v="5478" actId="20577"/>
          <ac:spMkLst>
            <pc:docMk/>
            <pc:sldMk cId="3208770433" sldId="504"/>
            <ac:spMk id="2" creationId="{7927401D-8AE4-684F-2022-DD972C215DFF}"/>
          </ac:spMkLst>
        </pc:spChg>
        <pc:spChg chg="mod">
          <ac:chgData name="Adrien Osakwe" userId="7a3e290c-eb83-484b-8e3d-d46ef2333477" providerId="ADAL" clId="{8951F837-07CB-4101-9216-4B479DEC40BB}" dt="2024-06-17T21:30:09.716" v="5673" actId="20577"/>
          <ac:spMkLst>
            <pc:docMk/>
            <pc:sldMk cId="3208770433" sldId="504"/>
            <ac:spMk id="3" creationId="{A5205BAA-C2D9-4834-CD64-24572DCEE890}"/>
          </ac:spMkLst>
        </pc:spChg>
        <pc:picChg chg="add mod">
          <ac:chgData name="Adrien Osakwe" userId="7a3e290c-eb83-484b-8e3d-d46ef2333477" providerId="ADAL" clId="{8951F837-07CB-4101-9216-4B479DEC40BB}" dt="2024-06-17T21:31:23.147" v="5688" actId="1076"/>
          <ac:picMkLst>
            <pc:docMk/>
            <pc:sldMk cId="3208770433" sldId="504"/>
            <ac:picMk id="4" creationId="{7499A34A-84C4-A9E2-BDB3-328B7557793A}"/>
          </ac:picMkLst>
        </pc:picChg>
      </pc:sldChg>
      <pc:sldChg chg="addSp delSp modSp new mod modNotesTx">
        <pc:chgData name="Adrien Osakwe" userId="7a3e290c-eb83-484b-8e3d-d46ef2333477" providerId="ADAL" clId="{8951F837-07CB-4101-9216-4B479DEC40BB}" dt="2024-06-17T21:38:36.933" v="5745" actId="1076"/>
        <pc:sldMkLst>
          <pc:docMk/>
          <pc:sldMk cId="2969394507" sldId="505"/>
        </pc:sldMkLst>
        <pc:spChg chg="mod">
          <ac:chgData name="Adrien Osakwe" userId="7a3e290c-eb83-484b-8e3d-d46ef2333477" providerId="ADAL" clId="{8951F837-07CB-4101-9216-4B479DEC40BB}" dt="2024-06-17T21:31:40.064" v="5714" actId="20577"/>
          <ac:spMkLst>
            <pc:docMk/>
            <pc:sldMk cId="2969394507" sldId="505"/>
            <ac:spMk id="2" creationId="{5B52DCB0-33FF-20AF-F04E-ABA862A41B8F}"/>
          </ac:spMkLst>
        </pc:spChg>
        <pc:spChg chg="add del mod">
          <ac:chgData name="Adrien Osakwe" userId="7a3e290c-eb83-484b-8e3d-d46ef2333477" providerId="ADAL" clId="{8951F837-07CB-4101-9216-4B479DEC40BB}" dt="2024-06-17T21:32:39.977" v="5726" actId="478"/>
          <ac:spMkLst>
            <pc:docMk/>
            <pc:sldMk cId="2969394507" sldId="505"/>
            <ac:spMk id="5" creationId="{B780DBE7-EDD7-80FC-9102-A3E8608A31CF}"/>
          </ac:spMkLst>
        </pc:spChg>
        <pc:spChg chg="add del mod">
          <ac:chgData name="Adrien Osakwe" userId="7a3e290c-eb83-484b-8e3d-d46ef2333477" providerId="ADAL" clId="{8951F837-07CB-4101-9216-4B479DEC40BB}" dt="2024-06-17T21:38:24.367" v="5740" actId="478"/>
          <ac:spMkLst>
            <pc:docMk/>
            <pc:sldMk cId="2969394507" sldId="505"/>
            <ac:spMk id="8" creationId="{ECC93619-A350-CA21-34F1-4AAC0B9BA0BC}"/>
          </ac:spMkLst>
        </pc:spChg>
        <pc:graphicFrameChg chg="add del mod">
          <ac:chgData name="Adrien Osakwe" userId="7a3e290c-eb83-484b-8e3d-d46ef2333477" providerId="ADAL" clId="{8951F837-07CB-4101-9216-4B479DEC40BB}" dt="2024-06-17T21:38:26.657" v="5741" actId="478"/>
          <ac:graphicFrameMkLst>
            <pc:docMk/>
            <pc:sldMk cId="2969394507" sldId="505"/>
            <ac:graphicFrameMk id="4" creationId="{3E01F61B-B4B2-EA2D-A43E-43233CD2D6DB}"/>
          </ac:graphicFrameMkLst>
        </pc:graphicFrameChg>
        <pc:graphicFrameChg chg="add del mod">
          <ac:chgData name="Adrien Osakwe" userId="7a3e290c-eb83-484b-8e3d-d46ef2333477" providerId="ADAL" clId="{8951F837-07CB-4101-9216-4B479DEC40BB}" dt="2024-06-17T21:38:23.686" v="5739" actId="478"/>
          <ac:graphicFrameMkLst>
            <pc:docMk/>
            <pc:sldMk cId="2969394507" sldId="505"/>
            <ac:graphicFrameMk id="7" creationId="{D3A3CD0E-0AEC-A00B-FFFC-309648BACFD2}"/>
          </ac:graphicFrameMkLst>
        </pc:graphicFrameChg>
        <pc:picChg chg="add mod modCrop">
          <ac:chgData name="Adrien Osakwe" userId="7a3e290c-eb83-484b-8e3d-d46ef2333477" providerId="ADAL" clId="{8951F837-07CB-4101-9216-4B479DEC40BB}" dt="2024-06-17T21:38:36.933" v="5745" actId="1076"/>
          <ac:picMkLst>
            <pc:docMk/>
            <pc:sldMk cId="2969394507" sldId="505"/>
            <ac:picMk id="6" creationId="{4412410E-956D-7FF1-80B9-D1116C108DD6}"/>
          </ac:picMkLst>
        </pc:picChg>
      </pc:sldChg>
      <pc:sldChg chg="delSp modSp add mod">
        <pc:chgData name="Adrien Osakwe" userId="7a3e290c-eb83-484b-8e3d-d46ef2333477" providerId="ADAL" clId="{8951F837-07CB-4101-9216-4B479DEC40BB}" dt="2024-06-17T21:38:53.904" v="5747" actId="1076"/>
        <pc:sldMkLst>
          <pc:docMk/>
          <pc:sldMk cId="3616333198" sldId="506"/>
        </pc:sldMkLst>
        <pc:spChg chg="mod">
          <ac:chgData name="Adrien Osakwe" userId="7a3e290c-eb83-484b-8e3d-d46ef2333477" providerId="ADAL" clId="{8951F837-07CB-4101-9216-4B479DEC40BB}" dt="2024-06-17T21:38:53.904" v="5747" actId="1076"/>
          <ac:spMkLst>
            <pc:docMk/>
            <pc:sldMk cId="3616333198" sldId="506"/>
            <ac:spMk id="8" creationId="{ECC93619-A350-CA21-34F1-4AAC0B9BA0BC}"/>
          </ac:spMkLst>
        </pc:spChg>
        <pc:graphicFrameChg chg="mod">
          <ac:chgData name="Adrien Osakwe" userId="7a3e290c-eb83-484b-8e3d-d46ef2333477" providerId="ADAL" clId="{8951F837-07CB-4101-9216-4B479DEC40BB}" dt="2024-06-17T21:38:53.904" v="5747" actId="1076"/>
          <ac:graphicFrameMkLst>
            <pc:docMk/>
            <pc:sldMk cId="3616333198" sldId="506"/>
            <ac:graphicFrameMk id="4" creationId="{3E01F61B-B4B2-EA2D-A43E-43233CD2D6DB}"/>
          </ac:graphicFrameMkLst>
        </pc:graphicFrameChg>
        <pc:graphicFrameChg chg="mod">
          <ac:chgData name="Adrien Osakwe" userId="7a3e290c-eb83-484b-8e3d-d46ef2333477" providerId="ADAL" clId="{8951F837-07CB-4101-9216-4B479DEC40BB}" dt="2024-06-17T21:38:53.904" v="5747" actId="1076"/>
          <ac:graphicFrameMkLst>
            <pc:docMk/>
            <pc:sldMk cId="3616333198" sldId="506"/>
            <ac:graphicFrameMk id="7" creationId="{D3A3CD0E-0AEC-A00B-FFFC-309648BACFD2}"/>
          </ac:graphicFrameMkLst>
        </pc:graphicFrameChg>
        <pc:picChg chg="del">
          <ac:chgData name="Adrien Osakwe" userId="7a3e290c-eb83-484b-8e3d-d46ef2333477" providerId="ADAL" clId="{8951F837-07CB-4101-9216-4B479DEC40BB}" dt="2024-06-17T21:38:45.032" v="5746" actId="478"/>
          <ac:picMkLst>
            <pc:docMk/>
            <pc:sldMk cId="3616333198" sldId="506"/>
            <ac:picMk id="6" creationId="{4412410E-956D-7FF1-80B9-D1116C108DD6}"/>
          </ac:picMkLst>
        </pc:picChg>
      </pc:sldChg>
      <pc:sldChg chg="addSp delSp modSp new mod delAnim modAnim modNotesTx">
        <pc:chgData name="Adrien Osakwe" userId="7a3e290c-eb83-484b-8e3d-d46ef2333477" providerId="ADAL" clId="{8951F837-07CB-4101-9216-4B479DEC40BB}" dt="2024-06-27T05:42:05.731" v="11459" actId="1076"/>
        <pc:sldMkLst>
          <pc:docMk/>
          <pc:sldMk cId="2000902799" sldId="507"/>
        </pc:sldMkLst>
        <pc:spChg chg="mod">
          <ac:chgData name="Adrien Osakwe" userId="7a3e290c-eb83-484b-8e3d-d46ef2333477" providerId="ADAL" clId="{8951F837-07CB-4101-9216-4B479DEC40BB}" dt="2024-06-27T05:38:52.128" v="11456"/>
          <ac:spMkLst>
            <pc:docMk/>
            <pc:sldMk cId="2000902799" sldId="507"/>
            <ac:spMk id="2" creationId="{1F04DF5C-8C6A-7146-1327-B231F0CDE426}"/>
          </ac:spMkLst>
        </pc:spChg>
        <pc:spChg chg="add mod">
          <ac:chgData name="Adrien Osakwe" userId="7a3e290c-eb83-484b-8e3d-d46ef2333477" providerId="ADAL" clId="{8951F837-07CB-4101-9216-4B479DEC40BB}" dt="2024-06-27T05:42:05.731" v="11459" actId="1076"/>
          <ac:spMkLst>
            <pc:docMk/>
            <pc:sldMk cId="2000902799" sldId="507"/>
            <ac:spMk id="4" creationId="{CFA4AE04-D9C9-CEAE-664C-EC4680CDD10D}"/>
          </ac:spMkLst>
        </pc:spChg>
        <pc:spChg chg="add mod">
          <ac:chgData name="Adrien Osakwe" userId="7a3e290c-eb83-484b-8e3d-d46ef2333477" providerId="ADAL" clId="{8951F837-07CB-4101-9216-4B479DEC40BB}" dt="2024-06-27T05:42:05.731" v="11459" actId="1076"/>
          <ac:spMkLst>
            <pc:docMk/>
            <pc:sldMk cId="2000902799" sldId="507"/>
            <ac:spMk id="5" creationId="{C6D08892-AFF7-561F-A6A0-74542BB0437D}"/>
          </ac:spMkLst>
        </pc:spChg>
        <pc:spChg chg="add mod">
          <ac:chgData name="Adrien Osakwe" userId="7a3e290c-eb83-484b-8e3d-d46ef2333477" providerId="ADAL" clId="{8951F837-07CB-4101-9216-4B479DEC40BB}" dt="2024-06-27T05:42:05.731" v="11459" actId="1076"/>
          <ac:spMkLst>
            <pc:docMk/>
            <pc:sldMk cId="2000902799" sldId="507"/>
            <ac:spMk id="9" creationId="{999352AC-B8BE-4828-8F89-CB9B72209922}"/>
          </ac:spMkLst>
        </pc:spChg>
        <pc:graphicFrameChg chg="add mod modGraphic">
          <ac:chgData name="Adrien Osakwe" userId="7a3e290c-eb83-484b-8e3d-d46ef2333477" providerId="ADAL" clId="{8951F837-07CB-4101-9216-4B479DEC40BB}" dt="2024-06-27T05:42:05.731" v="11459" actId="1076"/>
          <ac:graphicFrameMkLst>
            <pc:docMk/>
            <pc:sldMk cId="2000902799" sldId="507"/>
            <ac:graphicFrameMk id="6" creationId="{36723EED-35BF-4064-5DC2-3F28185B5F2E}"/>
          </ac:graphicFrameMkLst>
        </pc:graphicFrameChg>
        <pc:graphicFrameChg chg="add del mod">
          <ac:chgData name="Adrien Osakwe" userId="7a3e290c-eb83-484b-8e3d-d46ef2333477" providerId="ADAL" clId="{8951F837-07CB-4101-9216-4B479DEC40BB}" dt="2024-06-27T05:37:37.020" v="11434" actId="478"/>
          <ac:graphicFrameMkLst>
            <pc:docMk/>
            <pc:sldMk cId="2000902799" sldId="507"/>
            <ac:graphicFrameMk id="7" creationId="{5E4D5195-85E7-3252-B010-8A5CEF9F012F}"/>
          </ac:graphicFrameMkLst>
        </pc:graphicFrameChg>
        <pc:graphicFrameChg chg="add mod modGraphic">
          <ac:chgData name="Adrien Osakwe" userId="7a3e290c-eb83-484b-8e3d-d46ef2333477" providerId="ADAL" clId="{8951F837-07CB-4101-9216-4B479DEC40BB}" dt="2024-06-27T05:42:05.731" v="11459" actId="1076"/>
          <ac:graphicFrameMkLst>
            <pc:docMk/>
            <pc:sldMk cId="2000902799" sldId="507"/>
            <ac:graphicFrameMk id="8" creationId="{0E147361-2DBD-D7D0-5D54-E4BA8B5C15D8}"/>
          </ac:graphicFrameMkLst>
        </pc:graphicFrameChg>
      </pc:sldChg>
      <pc:sldChg chg="addSp modSp new mod modNotesTx">
        <pc:chgData name="Adrien Osakwe" userId="7a3e290c-eb83-484b-8e3d-d46ef2333477" providerId="ADAL" clId="{8951F837-07CB-4101-9216-4B479DEC40BB}" dt="2024-06-27T05:44:13.791" v="11466" actId="1076"/>
        <pc:sldMkLst>
          <pc:docMk/>
          <pc:sldMk cId="3201354471" sldId="508"/>
        </pc:sldMkLst>
        <pc:spChg chg="mod">
          <ac:chgData name="Adrien Osakwe" userId="7a3e290c-eb83-484b-8e3d-d46ef2333477" providerId="ADAL" clId="{8951F837-07CB-4101-9216-4B479DEC40BB}" dt="2024-06-27T05:42:14.904" v="11460"/>
          <ac:spMkLst>
            <pc:docMk/>
            <pc:sldMk cId="3201354471" sldId="508"/>
            <ac:spMk id="2" creationId="{581A0A59-FD37-AEC8-BDE2-E9C74C28FF1A}"/>
          </ac:spMkLst>
        </pc:spChg>
        <pc:spChg chg="add mod">
          <ac:chgData name="Adrien Osakwe" userId="7a3e290c-eb83-484b-8e3d-d46ef2333477" providerId="ADAL" clId="{8951F837-07CB-4101-9216-4B479DEC40BB}" dt="2024-06-27T05:44:08.817" v="11464" actId="1076"/>
          <ac:spMkLst>
            <pc:docMk/>
            <pc:sldMk cId="3201354471" sldId="508"/>
            <ac:spMk id="4" creationId="{2B405341-C9C2-9A21-A5DC-05F7DAFAD336}"/>
          </ac:spMkLst>
        </pc:spChg>
        <pc:spChg chg="add mod">
          <ac:chgData name="Adrien Osakwe" userId="7a3e290c-eb83-484b-8e3d-d46ef2333477" providerId="ADAL" clId="{8951F837-07CB-4101-9216-4B479DEC40BB}" dt="2024-06-27T05:44:13.791" v="11466" actId="1076"/>
          <ac:spMkLst>
            <pc:docMk/>
            <pc:sldMk cId="3201354471" sldId="508"/>
            <ac:spMk id="8" creationId="{F2D07E2D-FF9F-8BA1-9C21-A34E8E360091}"/>
          </ac:spMkLst>
        </pc:spChg>
        <pc:spChg chg="add mod">
          <ac:chgData name="Adrien Osakwe" userId="7a3e290c-eb83-484b-8e3d-d46ef2333477" providerId="ADAL" clId="{8951F837-07CB-4101-9216-4B479DEC40BB}" dt="2024-06-27T05:44:10.656" v="11465" actId="1076"/>
          <ac:spMkLst>
            <pc:docMk/>
            <pc:sldMk cId="3201354471" sldId="508"/>
            <ac:spMk id="9" creationId="{3B39A1BC-BE0C-2B3D-0AA1-9B82351C1BAD}"/>
          </ac:spMkLst>
        </pc:spChg>
        <pc:graphicFrameChg chg="add mod">
          <ac:chgData name="Adrien Osakwe" userId="7a3e290c-eb83-484b-8e3d-d46ef2333477" providerId="ADAL" clId="{8951F837-07CB-4101-9216-4B479DEC40BB}" dt="2024-06-27T05:44:08.817" v="11464" actId="1076"/>
          <ac:graphicFrameMkLst>
            <pc:docMk/>
            <pc:sldMk cId="3201354471" sldId="508"/>
            <ac:graphicFrameMk id="5" creationId="{632E15F5-4206-B3A5-C7A3-C4EF40ABCD44}"/>
          </ac:graphicFrameMkLst>
        </pc:graphicFrameChg>
        <pc:graphicFrameChg chg="add mod">
          <ac:chgData name="Adrien Osakwe" userId="7a3e290c-eb83-484b-8e3d-d46ef2333477" providerId="ADAL" clId="{8951F837-07CB-4101-9216-4B479DEC40BB}" dt="2024-06-27T05:44:13.791" v="11466" actId="1076"/>
          <ac:graphicFrameMkLst>
            <pc:docMk/>
            <pc:sldMk cId="3201354471" sldId="508"/>
            <ac:graphicFrameMk id="7" creationId="{087B3ADB-0BAA-D398-6396-EE8175E6CAF0}"/>
          </ac:graphicFrameMkLst>
        </pc:graphicFrameChg>
        <pc:picChg chg="add mod">
          <ac:chgData name="Adrien Osakwe" userId="7a3e290c-eb83-484b-8e3d-d46ef2333477" providerId="ADAL" clId="{8951F837-07CB-4101-9216-4B479DEC40BB}" dt="2024-06-27T05:44:08.817" v="11464" actId="1076"/>
          <ac:picMkLst>
            <pc:docMk/>
            <pc:sldMk cId="3201354471" sldId="508"/>
            <ac:picMk id="6" creationId="{0BF48281-4160-1689-26FA-6A239F83FDB6}"/>
          </ac:picMkLst>
        </pc:picChg>
      </pc:sldChg>
      <pc:sldChg chg="addSp modSp new mod modNotesTx">
        <pc:chgData name="Adrien Osakwe" userId="7a3e290c-eb83-484b-8e3d-d46ef2333477" providerId="ADAL" clId="{8951F837-07CB-4101-9216-4B479DEC40BB}" dt="2024-06-27T05:43:39.710" v="11462"/>
        <pc:sldMkLst>
          <pc:docMk/>
          <pc:sldMk cId="3092711291" sldId="509"/>
        </pc:sldMkLst>
        <pc:spChg chg="mod">
          <ac:chgData name="Adrien Osakwe" userId="7a3e290c-eb83-484b-8e3d-d46ef2333477" providerId="ADAL" clId="{8951F837-07CB-4101-9216-4B479DEC40BB}" dt="2024-06-27T05:43:39.710" v="11462"/>
          <ac:spMkLst>
            <pc:docMk/>
            <pc:sldMk cId="3092711291" sldId="509"/>
            <ac:spMk id="2" creationId="{508F7421-2FFB-71C3-6609-C53F45E477B2}"/>
          </ac:spMkLst>
        </pc:spChg>
        <pc:spChg chg="add mod">
          <ac:chgData name="Adrien Osakwe" userId="7a3e290c-eb83-484b-8e3d-d46ef2333477" providerId="ADAL" clId="{8951F837-07CB-4101-9216-4B479DEC40BB}" dt="2024-06-17T21:40:43.918" v="5773"/>
          <ac:spMkLst>
            <pc:docMk/>
            <pc:sldMk cId="3092711291" sldId="509"/>
            <ac:spMk id="4" creationId="{19F9C166-6CC4-4F43-0160-A55858D34F8C}"/>
          </ac:spMkLst>
        </pc:spChg>
        <pc:spChg chg="add mod">
          <ac:chgData name="Adrien Osakwe" userId="7a3e290c-eb83-484b-8e3d-d46ef2333477" providerId="ADAL" clId="{8951F837-07CB-4101-9216-4B479DEC40BB}" dt="2024-06-17T21:40:43.918" v="5773"/>
          <ac:spMkLst>
            <pc:docMk/>
            <pc:sldMk cId="3092711291" sldId="509"/>
            <ac:spMk id="6" creationId="{BC9C2658-0008-B683-132B-395491626FDE}"/>
          </ac:spMkLst>
        </pc:spChg>
        <pc:graphicFrameChg chg="add mod">
          <ac:chgData name="Adrien Osakwe" userId="7a3e290c-eb83-484b-8e3d-d46ef2333477" providerId="ADAL" clId="{8951F837-07CB-4101-9216-4B479DEC40BB}" dt="2024-06-18T13:52:04" v="7161" actId="1076"/>
          <ac:graphicFrameMkLst>
            <pc:docMk/>
            <pc:sldMk cId="3092711291" sldId="509"/>
            <ac:graphicFrameMk id="5" creationId="{8929F9DE-2C1A-0359-D0FE-2445683A4C5F}"/>
          </ac:graphicFrameMkLst>
        </pc:graphicFrameChg>
        <pc:graphicFrameChg chg="add mod">
          <ac:chgData name="Adrien Osakwe" userId="7a3e290c-eb83-484b-8e3d-d46ef2333477" providerId="ADAL" clId="{8951F837-07CB-4101-9216-4B479DEC40BB}" dt="2024-06-18T13:52:06.249" v="7162" actId="1076"/>
          <ac:graphicFrameMkLst>
            <pc:docMk/>
            <pc:sldMk cId="3092711291" sldId="509"/>
            <ac:graphicFrameMk id="7" creationId="{55A81AC1-7CB4-7A2F-05EE-3142C66BEF62}"/>
          </ac:graphicFrameMkLst>
        </pc:graphicFrameChg>
      </pc:sldChg>
      <pc:sldChg chg="addSp modSp new mod ord">
        <pc:chgData name="Adrien Osakwe" userId="7a3e290c-eb83-484b-8e3d-d46ef2333477" providerId="ADAL" clId="{8951F837-07CB-4101-9216-4B479DEC40BB}" dt="2024-06-20T15:22:17.231" v="8226"/>
        <pc:sldMkLst>
          <pc:docMk/>
          <pc:sldMk cId="1740963374" sldId="510"/>
        </pc:sldMkLst>
        <pc:picChg chg="add mod">
          <ac:chgData name="Adrien Osakwe" userId="7a3e290c-eb83-484b-8e3d-d46ef2333477" providerId="ADAL" clId="{8951F837-07CB-4101-9216-4B479DEC40BB}" dt="2024-06-18T14:25:58.207" v="7171" actId="1076"/>
          <ac:picMkLst>
            <pc:docMk/>
            <pc:sldMk cId="1740963374" sldId="510"/>
            <ac:picMk id="4" creationId="{5A656D0F-4704-860C-FFD9-CAF2A8957BD0}"/>
          </ac:picMkLst>
        </pc:picChg>
        <pc:picChg chg="add mod">
          <ac:chgData name="Adrien Osakwe" userId="7a3e290c-eb83-484b-8e3d-d46ef2333477" providerId="ADAL" clId="{8951F837-07CB-4101-9216-4B479DEC40BB}" dt="2024-06-18T14:26:06.978" v="7175" actId="1076"/>
          <ac:picMkLst>
            <pc:docMk/>
            <pc:sldMk cId="1740963374" sldId="510"/>
            <ac:picMk id="5" creationId="{A9F19078-5E01-F507-BBE9-FDC462B96D73}"/>
          </ac:picMkLst>
        </pc:picChg>
      </pc:sldChg>
      <pc:sldChg chg="addSp delSp modSp new del mod">
        <pc:chgData name="Adrien Osakwe" userId="7a3e290c-eb83-484b-8e3d-d46ef2333477" providerId="ADAL" clId="{8951F837-07CB-4101-9216-4B479DEC40BB}" dt="2024-06-18T14:26:01.858" v="7173" actId="47"/>
        <pc:sldMkLst>
          <pc:docMk/>
          <pc:sldMk cId="367429870" sldId="511"/>
        </pc:sldMkLst>
        <pc:picChg chg="add del mod">
          <ac:chgData name="Adrien Osakwe" userId="7a3e290c-eb83-484b-8e3d-d46ef2333477" providerId="ADAL" clId="{8951F837-07CB-4101-9216-4B479DEC40BB}" dt="2024-06-18T14:26:00.347" v="7172" actId="21"/>
          <ac:picMkLst>
            <pc:docMk/>
            <pc:sldMk cId="367429870" sldId="511"/>
            <ac:picMk id="4" creationId="{A9F19078-5E01-F507-BBE9-FDC462B96D73}"/>
          </ac:picMkLst>
        </pc:picChg>
      </pc:sldChg>
      <pc:sldChg chg="addSp delSp modSp new mod">
        <pc:chgData name="Adrien Osakwe" userId="7a3e290c-eb83-484b-8e3d-d46ef2333477" providerId="ADAL" clId="{8951F837-07CB-4101-9216-4B479DEC40BB}" dt="2024-06-17T21:46:29.693" v="5842" actId="1076"/>
        <pc:sldMkLst>
          <pc:docMk/>
          <pc:sldMk cId="360195941" sldId="512"/>
        </pc:sldMkLst>
        <pc:spChg chg="add del">
          <ac:chgData name="Adrien Osakwe" userId="7a3e290c-eb83-484b-8e3d-d46ef2333477" providerId="ADAL" clId="{8951F837-07CB-4101-9216-4B479DEC40BB}" dt="2024-06-17T21:43:57.265" v="5800"/>
          <ac:spMkLst>
            <pc:docMk/>
            <pc:sldMk cId="360195941" sldId="512"/>
            <ac:spMk id="2" creationId="{ACEFF448-7D25-514D-12EE-A0B558041681}"/>
          </ac:spMkLst>
        </pc:spChg>
        <pc:spChg chg="add mod">
          <ac:chgData name="Adrien Osakwe" userId="7a3e290c-eb83-484b-8e3d-d46ef2333477" providerId="ADAL" clId="{8951F837-07CB-4101-9216-4B479DEC40BB}" dt="2024-06-17T21:43:51.774" v="5799"/>
          <ac:spMkLst>
            <pc:docMk/>
            <pc:sldMk cId="360195941" sldId="512"/>
            <ac:spMk id="4" creationId="{98C98313-9F80-E562-0402-157FBE284B2B}"/>
          </ac:spMkLst>
        </pc:spChg>
        <pc:spChg chg="add mod">
          <ac:chgData name="Adrien Osakwe" userId="7a3e290c-eb83-484b-8e3d-d46ef2333477" providerId="ADAL" clId="{8951F837-07CB-4101-9216-4B479DEC40BB}" dt="2024-06-17T21:44:17.653" v="5802" actId="6549"/>
          <ac:spMkLst>
            <pc:docMk/>
            <pc:sldMk cId="360195941" sldId="512"/>
            <ac:spMk id="5" creationId="{9DE2D652-7D48-A796-ADF7-A81FA0E8640D}"/>
          </ac:spMkLst>
        </pc:spChg>
        <pc:spChg chg="add mod">
          <ac:chgData name="Adrien Osakwe" userId="7a3e290c-eb83-484b-8e3d-d46ef2333477" providerId="ADAL" clId="{8951F837-07CB-4101-9216-4B479DEC40BB}" dt="2024-06-17T21:46:29.693" v="5842" actId="1076"/>
          <ac:spMkLst>
            <pc:docMk/>
            <pc:sldMk cId="360195941" sldId="512"/>
            <ac:spMk id="7" creationId="{CFE95356-427E-2076-DDC2-A608E28E7231}"/>
          </ac:spMkLst>
        </pc:spChg>
        <pc:picChg chg="add mod">
          <ac:chgData name="Adrien Osakwe" userId="7a3e290c-eb83-484b-8e3d-d46ef2333477" providerId="ADAL" clId="{8951F837-07CB-4101-9216-4B479DEC40BB}" dt="2024-06-17T21:44:30.077" v="5807" actId="14100"/>
          <ac:picMkLst>
            <pc:docMk/>
            <pc:sldMk cId="360195941" sldId="512"/>
            <ac:picMk id="6" creationId="{03E92137-A7D0-DDBD-8D07-A6D63391669F}"/>
          </ac:picMkLst>
        </pc:picChg>
      </pc:sldChg>
      <pc:sldChg chg="addSp modSp new del mod">
        <pc:chgData name="Adrien Osakwe" userId="7a3e290c-eb83-484b-8e3d-d46ef2333477" providerId="ADAL" clId="{8951F837-07CB-4101-9216-4B479DEC40BB}" dt="2024-06-20T15:03:48.571" v="7610" actId="2696"/>
        <pc:sldMkLst>
          <pc:docMk/>
          <pc:sldMk cId="3776371946" sldId="513"/>
        </pc:sldMkLst>
        <pc:picChg chg="add mod">
          <ac:chgData name="Adrien Osakwe" userId="7a3e290c-eb83-484b-8e3d-d46ef2333477" providerId="ADAL" clId="{8951F837-07CB-4101-9216-4B479DEC40BB}" dt="2024-06-17T21:48:35.672" v="5886" actId="1076"/>
          <ac:picMkLst>
            <pc:docMk/>
            <pc:sldMk cId="3776371946" sldId="513"/>
            <ac:picMk id="4" creationId="{26A495A8-0308-D140-11F8-E15582698D98}"/>
          </ac:picMkLst>
        </pc:picChg>
      </pc:sldChg>
      <pc:sldChg chg="modSp new del mod">
        <pc:chgData name="Adrien Osakwe" userId="7a3e290c-eb83-484b-8e3d-d46ef2333477" providerId="ADAL" clId="{8951F837-07CB-4101-9216-4B479DEC40BB}" dt="2024-06-20T19:28:02.866" v="9592" actId="47"/>
        <pc:sldMkLst>
          <pc:docMk/>
          <pc:sldMk cId="3365808574" sldId="514"/>
        </pc:sldMkLst>
        <pc:spChg chg="mod">
          <ac:chgData name="Adrien Osakwe" userId="7a3e290c-eb83-484b-8e3d-d46ef2333477" providerId="ADAL" clId="{8951F837-07CB-4101-9216-4B479DEC40BB}" dt="2024-06-18T13:51:49.464" v="7160" actId="207"/>
          <ac:spMkLst>
            <pc:docMk/>
            <pc:sldMk cId="3365808574" sldId="514"/>
            <ac:spMk id="2" creationId="{AD1386F6-B347-4DE0-7BDF-3F8E6FC8DD2B}"/>
          </ac:spMkLst>
        </pc:spChg>
        <pc:spChg chg="mod">
          <ac:chgData name="Adrien Osakwe" userId="7a3e290c-eb83-484b-8e3d-d46ef2333477" providerId="ADAL" clId="{8951F837-07CB-4101-9216-4B479DEC40BB}" dt="2024-06-20T15:21:31" v="8202" actId="20577"/>
          <ac:spMkLst>
            <pc:docMk/>
            <pc:sldMk cId="3365808574" sldId="514"/>
            <ac:spMk id="3" creationId="{5C4277F7-9D65-C1E9-3FBA-84A0D24C1034}"/>
          </ac:spMkLst>
        </pc:spChg>
      </pc:sldChg>
      <pc:sldChg chg="addSp modSp new mod ord">
        <pc:chgData name="Adrien Osakwe" userId="7a3e290c-eb83-484b-8e3d-d46ef2333477" providerId="ADAL" clId="{8951F837-07CB-4101-9216-4B479DEC40BB}" dt="2024-06-20T15:12:24.805" v="7837"/>
        <pc:sldMkLst>
          <pc:docMk/>
          <pc:sldMk cId="3134044374" sldId="515"/>
        </pc:sldMkLst>
        <pc:spChg chg="mod">
          <ac:chgData name="Adrien Osakwe" userId="7a3e290c-eb83-484b-8e3d-d46ef2333477" providerId="ADAL" clId="{8951F837-07CB-4101-9216-4B479DEC40BB}" dt="2024-06-18T14:27:52.991" v="7270" actId="20577"/>
          <ac:spMkLst>
            <pc:docMk/>
            <pc:sldMk cId="3134044374" sldId="515"/>
            <ac:spMk id="2" creationId="{A2824FC7-811F-3A20-842C-7244C4C53D52}"/>
          </ac:spMkLst>
        </pc:spChg>
        <pc:spChg chg="add mod">
          <ac:chgData name="Adrien Osakwe" userId="7a3e290c-eb83-484b-8e3d-d46ef2333477" providerId="ADAL" clId="{8951F837-07CB-4101-9216-4B479DEC40BB}" dt="2024-06-18T14:27:36.011" v="7204" actId="1076"/>
          <ac:spMkLst>
            <pc:docMk/>
            <pc:sldMk cId="3134044374" sldId="515"/>
            <ac:spMk id="5" creationId="{AD2DBCF8-2264-4D56-D165-8F9D28D77E8E}"/>
          </ac:spMkLst>
        </pc:spChg>
        <pc:picChg chg="add mod">
          <ac:chgData name="Adrien Osakwe" userId="7a3e290c-eb83-484b-8e3d-d46ef2333477" providerId="ADAL" clId="{8951F837-07CB-4101-9216-4B479DEC40BB}" dt="2024-06-18T14:27:10.867" v="7202" actId="1076"/>
          <ac:picMkLst>
            <pc:docMk/>
            <pc:sldMk cId="3134044374" sldId="515"/>
            <ac:picMk id="4" creationId="{7B1F6D17-43C8-0E7F-4598-6123BE8B01A8}"/>
          </ac:picMkLst>
        </pc:picChg>
      </pc:sldChg>
      <pc:sldChg chg="addSp delSp modSp new del mod">
        <pc:chgData name="Adrien Osakwe" userId="7a3e290c-eb83-484b-8e3d-d46ef2333477" providerId="ADAL" clId="{8951F837-07CB-4101-9216-4B479DEC40BB}" dt="2024-06-18T14:26:53.574" v="7196" actId="47"/>
        <pc:sldMkLst>
          <pc:docMk/>
          <pc:sldMk cId="3240279449" sldId="515"/>
        </pc:sldMkLst>
        <pc:spChg chg="mod">
          <ac:chgData name="Adrien Osakwe" userId="7a3e290c-eb83-484b-8e3d-d46ef2333477" providerId="ADAL" clId="{8951F837-07CB-4101-9216-4B479DEC40BB}" dt="2024-06-18T14:26:26.271" v="7188" actId="20577"/>
          <ac:spMkLst>
            <pc:docMk/>
            <pc:sldMk cId="3240279449" sldId="515"/>
            <ac:spMk id="2" creationId="{CEB2BDCA-AB46-0CCD-9FDB-E54021984E7B}"/>
          </ac:spMkLst>
        </pc:spChg>
        <pc:picChg chg="add del mod">
          <ac:chgData name="Adrien Osakwe" userId="7a3e290c-eb83-484b-8e3d-d46ef2333477" providerId="ADAL" clId="{8951F837-07CB-4101-9216-4B479DEC40BB}" dt="2024-06-18T14:26:50.796" v="7195" actId="21"/>
          <ac:picMkLst>
            <pc:docMk/>
            <pc:sldMk cId="3240279449" sldId="515"/>
            <ac:picMk id="4" creationId="{7B1F6D17-43C8-0E7F-4598-6123BE8B01A8}"/>
          </ac:picMkLst>
        </pc:picChg>
      </pc:sldChg>
      <pc:sldChg chg="addSp modSp new mod ord modAnim modNotesTx">
        <pc:chgData name="Adrien Osakwe" userId="7a3e290c-eb83-484b-8e3d-d46ef2333477" providerId="ADAL" clId="{8951F837-07CB-4101-9216-4B479DEC40BB}" dt="2024-06-20T15:21:43.338" v="8204"/>
        <pc:sldMkLst>
          <pc:docMk/>
          <pc:sldMk cId="1827928656" sldId="516"/>
        </pc:sldMkLst>
        <pc:spChg chg="mod">
          <ac:chgData name="Adrien Osakwe" userId="7a3e290c-eb83-484b-8e3d-d46ef2333477" providerId="ADAL" clId="{8951F837-07CB-4101-9216-4B479DEC40BB}" dt="2024-06-18T14:28:35.070" v="7314" actId="20577"/>
          <ac:spMkLst>
            <pc:docMk/>
            <pc:sldMk cId="1827928656" sldId="516"/>
            <ac:spMk id="2" creationId="{CE716C8E-FB8A-BA2C-30FE-427AA4C4F895}"/>
          </ac:spMkLst>
        </pc:spChg>
        <pc:spChg chg="add mod">
          <ac:chgData name="Adrien Osakwe" userId="7a3e290c-eb83-484b-8e3d-d46ef2333477" providerId="ADAL" clId="{8951F837-07CB-4101-9216-4B479DEC40BB}" dt="2024-06-18T14:28:41.483" v="7316" actId="1076"/>
          <ac:spMkLst>
            <pc:docMk/>
            <pc:sldMk cId="1827928656" sldId="516"/>
            <ac:spMk id="5" creationId="{8DA22DBF-07CF-ACB3-7ABB-65769024D548}"/>
          </ac:spMkLst>
        </pc:spChg>
        <pc:spChg chg="add mod">
          <ac:chgData name="Adrien Osakwe" userId="7a3e290c-eb83-484b-8e3d-d46ef2333477" providerId="ADAL" clId="{8951F837-07CB-4101-9216-4B479DEC40BB}" dt="2024-06-18T14:28:41.483" v="7316" actId="1076"/>
          <ac:spMkLst>
            <pc:docMk/>
            <pc:sldMk cId="1827928656" sldId="516"/>
            <ac:spMk id="6" creationId="{616159F4-3AFE-9BEA-E1E9-1BDF0D474780}"/>
          </ac:spMkLst>
        </pc:spChg>
        <pc:picChg chg="add mod">
          <ac:chgData name="Adrien Osakwe" userId="7a3e290c-eb83-484b-8e3d-d46ef2333477" providerId="ADAL" clId="{8951F837-07CB-4101-9216-4B479DEC40BB}" dt="2024-06-18T14:28:41.483" v="7316" actId="1076"/>
          <ac:picMkLst>
            <pc:docMk/>
            <pc:sldMk cId="1827928656" sldId="516"/>
            <ac:picMk id="4" creationId="{C1C886DC-D782-6506-40B1-EA1939620776}"/>
          </ac:picMkLst>
        </pc:picChg>
      </pc:sldChg>
      <pc:sldChg chg="addSp delSp modSp add mod ord delAnim modNotesTx">
        <pc:chgData name="Adrien Osakwe" userId="7a3e290c-eb83-484b-8e3d-d46ef2333477" providerId="ADAL" clId="{8951F837-07CB-4101-9216-4B479DEC40BB}" dt="2024-06-20T15:21:44.150" v="8206"/>
        <pc:sldMkLst>
          <pc:docMk/>
          <pc:sldMk cId="2672861926" sldId="517"/>
        </pc:sldMkLst>
        <pc:spChg chg="del">
          <ac:chgData name="Adrien Osakwe" userId="7a3e290c-eb83-484b-8e3d-d46ef2333477" providerId="ADAL" clId="{8951F837-07CB-4101-9216-4B479DEC40BB}" dt="2024-06-18T14:28:58.252" v="7320" actId="21"/>
          <ac:spMkLst>
            <pc:docMk/>
            <pc:sldMk cId="2672861926" sldId="517"/>
            <ac:spMk id="5" creationId="{8DA22DBF-07CF-ACB3-7ABB-65769024D548}"/>
          </ac:spMkLst>
        </pc:spChg>
        <pc:spChg chg="del">
          <ac:chgData name="Adrien Osakwe" userId="7a3e290c-eb83-484b-8e3d-d46ef2333477" providerId="ADAL" clId="{8951F837-07CB-4101-9216-4B479DEC40BB}" dt="2024-06-18T14:28:58.252" v="7320" actId="21"/>
          <ac:spMkLst>
            <pc:docMk/>
            <pc:sldMk cId="2672861926" sldId="517"/>
            <ac:spMk id="6" creationId="{616159F4-3AFE-9BEA-E1E9-1BDF0D474780}"/>
          </ac:spMkLst>
        </pc:spChg>
        <pc:spChg chg="add mod">
          <ac:chgData name="Adrien Osakwe" userId="7a3e290c-eb83-484b-8e3d-d46ef2333477" providerId="ADAL" clId="{8951F837-07CB-4101-9216-4B479DEC40BB}" dt="2024-06-18T14:29:09.709" v="7325" actId="1076"/>
          <ac:spMkLst>
            <pc:docMk/>
            <pc:sldMk cId="2672861926" sldId="517"/>
            <ac:spMk id="8" creationId="{2B0EACA9-BA42-92AC-51EF-45644336D007}"/>
          </ac:spMkLst>
        </pc:spChg>
        <pc:picChg chg="del">
          <ac:chgData name="Adrien Osakwe" userId="7a3e290c-eb83-484b-8e3d-d46ef2333477" providerId="ADAL" clId="{8951F837-07CB-4101-9216-4B479DEC40BB}" dt="2024-06-18T14:28:58.252" v="7320" actId="21"/>
          <ac:picMkLst>
            <pc:docMk/>
            <pc:sldMk cId="2672861926" sldId="517"/>
            <ac:picMk id="4" creationId="{C1C886DC-D782-6506-40B1-EA1939620776}"/>
          </ac:picMkLst>
        </pc:picChg>
        <pc:picChg chg="add mod">
          <ac:chgData name="Adrien Osakwe" userId="7a3e290c-eb83-484b-8e3d-d46ef2333477" providerId="ADAL" clId="{8951F837-07CB-4101-9216-4B479DEC40BB}" dt="2024-06-18T14:29:09.709" v="7325" actId="1076"/>
          <ac:picMkLst>
            <pc:docMk/>
            <pc:sldMk cId="2672861926" sldId="517"/>
            <ac:picMk id="7" creationId="{C4C85D44-7CA2-0178-A09D-BF131CAF2354}"/>
          </ac:picMkLst>
        </pc:picChg>
      </pc:sldChg>
      <pc:sldChg chg="addSp modSp new mod ord modNotesTx">
        <pc:chgData name="Adrien Osakwe" userId="7a3e290c-eb83-484b-8e3d-d46ef2333477" providerId="ADAL" clId="{8951F837-07CB-4101-9216-4B479DEC40BB}" dt="2024-06-20T15:21:46.356" v="8208"/>
        <pc:sldMkLst>
          <pc:docMk/>
          <pc:sldMk cId="4201096290" sldId="518"/>
        </pc:sldMkLst>
        <pc:spChg chg="mod">
          <ac:chgData name="Adrien Osakwe" userId="7a3e290c-eb83-484b-8e3d-d46ef2333477" providerId="ADAL" clId="{8951F837-07CB-4101-9216-4B479DEC40BB}" dt="2024-06-18T14:29:42.751" v="7359" actId="20577"/>
          <ac:spMkLst>
            <pc:docMk/>
            <pc:sldMk cId="4201096290" sldId="518"/>
            <ac:spMk id="2" creationId="{0A61AB36-7277-4AC3-4A22-74F16569B534}"/>
          </ac:spMkLst>
        </pc:spChg>
        <pc:spChg chg="add mod">
          <ac:chgData name="Adrien Osakwe" userId="7a3e290c-eb83-484b-8e3d-d46ef2333477" providerId="ADAL" clId="{8951F837-07CB-4101-9216-4B479DEC40BB}" dt="2024-06-18T14:30:06.390" v="7364" actId="1076"/>
          <ac:spMkLst>
            <pc:docMk/>
            <pc:sldMk cId="4201096290" sldId="518"/>
            <ac:spMk id="4" creationId="{46EB11D4-756A-3F95-7449-6B41B83D574E}"/>
          </ac:spMkLst>
        </pc:spChg>
        <pc:spChg chg="add mod">
          <ac:chgData name="Adrien Osakwe" userId="7a3e290c-eb83-484b-8e3d-d46ef2333477" providerId="ADAL" clId="{8951F837-07CB-4101-9216-4B479DEC40BB}" dt="2024-06-18T14:30:06.390" v="7364" actId="1076"/>
          <ac:spMkLst>
            <pc:docMk/>
            <pc:sldMk cId="4201096290" sldId="518"/>
            <ac:spMk id="7" creationId="{66DF3494-F07A-EEB7-0EBC-AC6D430A18C8}"/>
          </ac:spMkLst>
        </pc:spChg>
        <pc:spChg chg="add mod">
          <ac:chgData name="Adrien Osakwe" userId="7a3e290c-eb83-484b-8e3d-d46ef2333477" providerId="ADAL" clId="{8951F837-07CB-4101-9216-4B479DEC40BB}" dt="2024-06-18T14:30:06.390" v="7364" actId="1076"/>
          <ac:spMkLst>
            <pc:docMk/>
            <pc:sldMk cId="4201096290" sldId="518"/>
            <ac:spMk id="8" creationId="{05C79614-AB40-6A1F-D516-8410E51603A6}"/>
          </ac:spMkLst>
        </pc:spChg>
        <pc:picChg chg="add mod">
          <ac:chgData name="Adrien Osakwe" userId="7a3e290c-eb83-484b-8e3d-d46ef2333477" providerId="ADAL" clId="{8951F837-07CB-4101-9216-4B479DEC40BB}" dt="2024-06-18T14:30:06.390" v="7364" actId="1076"/>
          <ac:picMkLst>
            <pc:docMk/>
            <pc:sldMk cId="4201096290" sldId="518"/>
            <ac:picMk id="5" creationId="{5B6C1E02-EAC0-F420-0E45-D260A2DF31B4}"/>
          </ac:picMkLst>
        </pc:picChg>
        <pc:picChg chg="add mod">
          <ac:chgData name="Adrien Osakwe" userId="7a3e290c-eb83-484b-8e3d-d46ef2333477" providerId="ADAL" clId="{8951F837-07CB-4101-9216-4B479DEC40BB}" dt="2024-06-18T14:30:06.390" v="7364" actId="1076"/>
          <ac:picMkLst>
            <pc:docMk/>
            <pc:sldMk cId="4201096290" sldId="518"/>
            <ac:picMk id="6" creationId="{D96434A1-BE31-82E5-4155-E913BCC6F021}"/>
          </ac:picMkLst>
        </pc:picChg>
      </pc:sldChg>
      <pc:sldChg chg="addSp modSp new mod">
        <pc:chgData name="Adrien Osakwe" userId="7a3e290c-eb83-484b-8e3d-d46ef2333477" providerId="ADAL" clId="{8951F837-07CB-4101-9216-4B479DEC40BB}" dt="2024-06-18T14:31:14.935" v="7389" actId="1076"/>
        <pc:sldMkLst>
          <pc:docMk/>
          <pc:sldMk cId="4289817695" sldId="519"/>
        </pc:sldMkLst>
        <pc:spChg chg="mod">
          <ac:chgData name="Adrien Osakwe" userId="7a3e290c-eb83-484b-8e3d-d46ef2333477" providerId="ADAL" clId="{8951F837-07CB-4101-9216-4B479DEC40BB}" dt="2024-06-18T14:31:11.745" v="7388" actId="20577"/>
          <ac:spMkLst>
            <pc:docMk/>
            <pc:sldMk cId="4289817695" sldId="519"/>
            <ac:spMk id="2" creationId="{902BC514-94BC-BCD7-B33F-2897DE83D721}"/>
          </ac:spMkLst>
        </pc:spChg>
        <pc:picChg chg="add mod">
          <ac:chgData name="Adrien Osakwe" userId="7a3e290c-eb83-484b-8e3d-d46ef2333477" providerId="ADAL" clId="{8951F837-07CB-4101-9216-4B479DEC40BB}" dt="2024-06-18T14:31:14.935" v="7389" actId="1076"/>
          <ac:picMkLst>
            <pc:docMk/>
            <pc:sldMk cId="4289817695" sldId="519"/>
            <ac:picMk id="1026" creationId="{7A9EB176-CC3F-23D2-6F7C-D5BFB6CF3F3E}"/>
          </ac:picMkLst>
        </pc:picChg>
      </pc:sldChg>
      <pc:sldChg chg="modSp new del mod">
        <pc:chgData name="Adrien Osakwe" userId="7a3e290c-eb83-484b-8e3d-d46ef2333477" providerId="ADAL" clId="{8951F837-07CB-4101-9216-4B479DEC40BB}" dt="2024-06-25T14:41:46.231" v="10314" actId="47"/>
        <pc:sldMkLst>
          <pc:docMk/>
          <pc:sldMk cId="699434645" sldId="520"/>
        </pc:sldMkLst>
        <pc:spChg chg="mod">
          <ac:chgData name="Adrien Osakwe" userId="7a3e290c-eb83-484b-8e3d-d46ef2333477" providerId="ADAL" clId="{8951F837-07CB-4101-9216-4B479DEC40BB}" dt="2024-06-21T19:16:53.865" v="10121" actId="20577"/>
          <ac:spMkLst>
            <pc:docMk/>
            <pc:sldMk cId="699434645" sldId="520"/>
            <ac:spMk id="2" creationId="{EFBFC972-D433-96B9-6AF7-BD43D1EAD57B}"/>
          </ac:spMkLst>
        </pc:spChg>
      </pc:sldChg>
      <pc:sldChg chg="add">
        <pc:chgData name="Adrien Osakwe" userId="7a3e290c-eb83-484b-8e3d-d46ef2333477" providerId="ADAL" clId="{8951F837-07CB-4101-9216-4B479DEC40BB}" dt="2024-06-20T13:56:38.287" v="7502"/>
        <pc:sldMkLst>
          <pc:docMk/>
          <pc:sldMk cId="3602451702" sldId="521"/>
        </pc:sldMkLst>
      </pc:sldChg>
      <pc:sldChg chg="modSp new mod">
        <pc:chgData name="Adrien Osakwe" userId="7a3e290c-eb83-484b-8e3d-d46ef2333477" providerId="ADAL" clId="{8951F837-07CB-4101-9216-4B479DEC40BB}" dt="2024-06-20T15:15:13.514" v="8150" actId="20577"/>
        <pc:sldMkLst>
          <pc:docMk/>
          <pc:sldMk cId="3937656613" sldId="522"/>
        </pc:sldMkLst>
        <pc:spChg chg="mod">
          <ac:chgData name="Adrien Osakwe" userId="7a3e290c-eb83-484b-8e3d-d46ef2333477" providerId="ADAL" clId="{8951F837-07CB-4101-9216-4B479DEC40BB}" dt="2024-06-20T15:12:53.514" v="7883" actId="20577"/>
          <ac:spMkLst>
            <pc:docMk/>
            <pc:sldMk cId="3937656613" sldId="522"/>
            <ac:spMk id="2" creationId="{1EAC812D-BE87-C281-FB31-DE50887831C3}"/>
          </ac:spMkLst>
        </pc:spChg>
        <pc:spChg chg="mod">
          <ac:chgData name="Adrien Osakwe" userId="7a3e290c-eb83-484b-8e3d-d46ef2333477" providerId="ADAL" clId="{8951F837-07CB-4101-9216-4B479DEC40BB}" dt="2024-06-20T15:15:13.514" v="8150" actId="20577"/>
          <ac:spMkLst>
            <pc:docMk/>
            <pc:sldMk cId="3937656613" sldId="522"/>
            <ac:spMk id="3" creationId="{846EE37C-ADFF-D8CD-FDCB-B43139BE1224}"/>
          </ac:spMkLst>
        </pc:spChg>
      </pc:sldChg>
      <pc:sldChg chg="addSp delSp modSp new mod modNotesTx">
        <pc:chgData name="Adrien Osakwe" userId="7a3e290c-eb83-484b-8e3d-d46ef2333477" providerId="ADAL" clId="{8951F837-07CB-4101-9216-4B479DEC40BB}" dt="2024-06-27T05:50:19.661" v="11477" actId="20577"/>
        <pc:sldMkLst>
          <pc:docMk/>
          <pc:sldMk cId="985585446" sldId="523"/>
        </pc:sldMkLst>
        <pc:spChg chg="mod">
          <ac:chgData name="Adrien Osakwe" userId="7a3e290c-eb83-484b-8e3d-d46ef2333477" providerId="ADAL" clId="{8951F837-07CB-4101-9216-4B479DEC40BB}" dt="2024-06-20T18:06:00.670" v="8760" actId="20577"/>
          <ac:spMkLst>
            <pc:docMk/>
            <pc:sldMk cId="985585446" sldId="523"/>
            <ac:spMk id="2" creationId="{999D1E9E-084E-0391-CDCF-942B7F4A2B03}"/>
          </ac:spMkLst>
        </pc:spChg>
        <pc:spChg chg="mod">
          <ac:chgData name="Adrien Osakwe" userId="7a3e290c-eb83-484b-8e3d-d46ef2333477" providerId="ADAL" clId="{8951F837-07CB-4101-9216-4B479DEC40BB}" dt="2024-06-20T18:06:40.909" v="8885" actId="20577"/>
          <ac:spMkLst>
            <pc:docMk/>
            <pc:sldMk cId="985585446" sldId="523"/>
            <ac:spMk id="3" creationId="{DD434C26-9913-6F50-9581-7FE78F69BBCE}"/>
          </ac:spMkLst>
        </pc:spChg>
        <pc:picChg chg="add mod">
          <ac:chgData name="Adrien Osakwe" userId="7a3e290c-eb83-484b-8e3d-d46ef2333477" providerId="ADAL" clId="{8951F837-07CB-4101-9216-4B479DEC40BB}" dt="2024-06-27T05:44:59.748" v="11469" actId="1076"/>
          <ac:picMkLst>
            <pc:docMk/>
            <pc:sldMk cId="985585446" sldId="523"/>
            <ac:picMk id="5" creationId="{643F896A-C70A-5E3B-0B2E-6343EE05CF91}"/>
          </ac:picMkLst>
        </pc:picChg>
        <pc:picChg chg="add del mod">
          <ac:chgData name="Adrien Osakwe" userId="7a3e290c-eb83-484b-8e3d-d46ef2333477" providerId="ADAL" clId="{8951F837-07CB-4101-9216-4B479DEC40BB}" dt="2024-06-27T05:44:54.468" v="11467" actId="478"/>
          <ac:picMkLst>
            <pc:docMk/>
            <pc:sldMk cId="985585446" sldId="523"/>
            <ac:picMk id="7" creationId="{6BBAA4DC-81F6-E3A3-6ED9-CD80FE1C26AA}"/>
          </ac:picMkLst>
        </pc:picChg>
      </pc:sldChg>
      <pc:sldChg chg="modSp new mod ord">
        <pc:chgData name="Adrien Osakwe" userId="7a3e290c-eb83-484b-8e3d-d46ef2333477" providerId="ADAL" clId="{8951F837-07CB-4101-9216-4B479DEC40BB}" dt="2024-06-27T03:45:38.281" v="10476" actId="207"/>
        <pc:sldMkLst>
          <pc:docMk/>
          <pc:sldMk cId="424247067" sldId="524"/>
        </pc:sldMkLst>
        <pc:spChg chg="mod">
          <ac:chgData name="Adrien Osakwe" userId="7a3e290c-eb83-484b-8e3d-d46ef2333477" providerId="ADAL" clId="{8951F837-07CB-4101-9216-4B479DEC40BB}" dt="2024-06-27T03:45:38.281" v="10476" actId="207"/>
          <ac:spMkLst>
            <pc:docMk/>
            <pc:sldMk cId="424247067" sldId="524"/>
            <ac:spMk id="2" creationId="{7BEC727D-6A16-5B96-103C-293D28D9074C}"/>
          </ac:spMkLst>
        </pc:spChg>
      </pc:sldChg>
      <pc:sldChg chg="modSp new del mod">
        <pc:chgData name="Adrien Osakwe" userId="7a3e290c-eb83-484b-8e3d-d46ef2333477" providerId="ADAL" clId="{8951F837-07CB-4101-9216-4B479DEC40BB}" dt="2024-06-20T18:27:24.320" v="9022" actId="47"/>
        <pc:sldMkLst>
          <pc:docMk/>
          <pc:sldMk cId="804272557" sldId="524"/>
        </pc:sldMkLst>
        <pc:spChg chg="mod">
          <ac:chgData name="Adrien Osakwe" userId="7a3e290c-eb83-484b-8e3d-d46ef2333477" providerId="ADAL" clId="{8951F837-07CB-4101-9216-4B479DEC40BB}" dt="2024-06-20T18:27:21.936" v="9021" actId="20577"/>
          <ac:spMkLst>
            <pc:docMk/>
            <pc:sldMk cId="804272557" sldId="524"/>
            <ac:spMk id="2" creationId="{B846C78E-90CA-6A69-9744-1B8262D29A4A}"/>
          </ac:spMkLst>
        </pc:spChg>
      </pc:sldChg>
      <pc:sldChg chg="modSp add mod ord">
        <pc:chgData name="Adrien Osakwe" userId="7a3e290c-eb83-484b-8e3d-d46ef2333477" providerId="ADAL" clId="{8951F837-07CB-4101-9216-4B479DEC40BB}" dt="2024-06-27T14:27:54.461" v="12292"/>
        <pc:sldMkLst>
          <pc:docMk/>
          <pc:sldMk cId="3518027288" sldId="525"/>
        </pc:sldMkLst>
        <pc:spChg chg="mod">
          <ac:chgData name="Adrien Osakwe" userId="7a3e290c-eb83-484b-8e3d-d46ef2333477" providerId="ADAL" clId="{8951F837-07CB-4101-9216-4B479DEC40BB}" dt="2024-06-27T14:11:14.153" v="12154" actId="207"/>
          <ac:spMkLst>
            <pc:docMk/>
            <pc:sldMk cId="3518027288" sldId="525"/>
            <ac:spMk id="2" creationId="{7BEC727D-6A16-5B96-103C-293D28D9074C}"/>
          </ac:spMkLst>
        </pc:spChg>
        <pc:spChg chg="mod">
          <ac:chgData name="Adrien Osakwe" userId="7a3e290c-eb83-484b-8e3d-d46ef2333477" providerId="ADAL" clId="{8951F837-07CB-4101-9216-4B479DEC40BB}" dt="2024-06-27T14:11:02.469" v="12153" actId="6549"/>
          <ac:spMkLst>
            <pc:docMk/>
            <pc:sldMk cId="3518027288" sldId="525"/>
            <ac:spMk id="3" creationId="{F4B1E9D9-E0E4-0C84-714E-8475EA66AE8A}"/>
          </ac:spMkLst>
        </pc:spChg>
      </pc:sldChg>
      <pc:sldChg chg="new del">
        <pc:chgData name="Adrien Osakwe" userId="7a3e290c-eb83-484b-8e3d-d46ef2333477" providerId="ADAL" clId="{8951F837-07CB-4101-9216-4B479DEC40BB}" dt="2024-06-20T18:28:18.929" v="9065" actId="47"/>
        <pc:sldMkLst>
          <pc:docMk/>
          <pc:sldMk cId="124223835" sldId="526"/>
        </pc:sldMkLst>
      </pc:sldChg>
      <pc:sldChg chg="modSp add mod">
        <pc:chgData name="Adrien Osakwe" userId="7a3e290c-eb83-484b-8e3d-d46ef2333477" providerId="ADAL" clId="{8951F837-07CB-4101-9216-4B479DEC40BB}" dt="2024-06-27T14:12:58" v="12155" actId="207"/>
        <pc:sldMkLst>
          <pc:docMk/>
          <pc:sldMk cId="2355225661" sldId="526"/>
        </pc:sldMkLst>
        <pc:spChg chg="mod">
          <ac:chgData name="Adrien Osakwe" userId="7a3e290c-eb83-484b-8e3d-d46ef2333477" providerId="ADAL" clId="{8951F837-07CB-4101-9216-4B479DEC40BB}" dt="2024-06-27T14:12:58" v="12155" actId="207"/>
          <ac:spMkLst>
            <pc:docMk/>
            <pc:sldMk cId="2355225661" sldId="526"/>
            <ac:spMk id="2" creationId="{7BEC727D-6A16-5B96-103C-293D28D9074C}"/>
          </ac:spMkLst>
        </pc:spChg>
      </pc:sldChg>
      <pc:sldChg chg="modSp add mod">
        <pc:chgData name="Adrien Osakwe" userId="7a3e290c-eb83-484b-8e3d-d46ef2333477" providerId="ADAL" clId="{8951F837-07CB-4101-9216-4B479DEC40BB}" dt="2024-06-27T14:13:07.419" v="12156" actId="207"/>
        <pc:sldMkLst>
          <pc:docMk/>
          <pc:sldMk cId="2357161560" sldId="527"/>
        </pc:sldMkLst>
        <pc:spChg chg="mod">
          <ac:chgData name="Adrien Osakwe" userId="7a3e290c-eb83-484b-8e3d-d46ef2333477" providerId="ADAL" clId="{8951F837-07CB-4101-9216-4B479DEC40BB}" dt="2024-06-27T14:13:07.419" v="12156" actId="207"/>
          <ac:spMkLst>
            <pc:docMk/>
            <pc:sldMk cId="2357161560" sldId="527"/>
            <ac:spMk id="2" creationId="{7BEC727D-6A16-5B96-103C-293D28D9074C}"/>
          </ac:spMkLst>
        </pc:spChg>
      </pc:sldChg>
      <pc:sldChg chg="modSp add mod ord">
        <pc:chgData name="Adrien Osakwe" userId="7a3e290c-eb83-484b-8e3d-d46ef2333477" providerId="ADAL" clId="{8951F837-07CB-4101-9216-4B479DEC40BB}" dt="2024-06-27T14:16:35.690" v="12157" actId="207"/>
        <pc:sldMkLst>
          <pc:docMk/>
          <pc:sldMk cId="3947843542" sldId="528"/>
        </pc:sldMkLst>
        <pc:spChg chg="mod">
          <ac:chgData name="Adrien Osakwe" userId="7a3e290c-eb83-484b-8e3d-d46ef2333477" providerId="ADAL" clId="{8951F837-07CB-4101-9216-4B479DEC40BB}" dt="2024-06-27T14:16:35.690" v="12157" actId="207"/>
          <ac:spMkLst>
            <pc:docMk/>
            <pc:sldMk cId="3947843542" sldId="528"/>
            <ac:spMk id="2" creationId="{7BEC727D-6A16-5B96-103C-293D28D9074C}"/>
          </ac:spMkLst>
        </pc:spChg>
      </pc:sldChg>
      <pc:sldChg chg="modSp add mod">
        <pc:chgData name="Adrien Osakwe" userId="7a3e290c-eb83-484b-8e3d-d46ef2333477" providerId="ADAL" clId="{8951F837-07CB-4101-9216-4B479DEC40BB}" dt="2024-06-27T14:17:22.506" v="12158" actId="207"/>
        <pc:sldMkLst>
          <pc:docMk/>
          <pc:sldMk cId="4107643877" sldId="529"/>
        </pc:sldMkLst>
        <pc:spChg chg="mod">
          <ac:chgData name="Adrien Osakwe" userId="7a3e290c-eb83-484b-8e3d-d46ef2333477" providerId="ADAL" clId="{8951F837-07CB-4101-9216-4B479DEC40BB}" dt="2024-06-27T14:17:22.506" v="12158" actId="207"/>
          <ac:spMkLst>
            <pc:docMk/>
            <pc:sldMk cId="4107643877" sldId="529"/>
            <ac:spMk id="2" creationId="{7BEC727D-6A16-5B96-103C-293D28D9074C}"/>
          </ac:spMkLst>
        </pc:spChg>
      </pc:sldChg>
      <pc:sldChg chg="modSp add mod">
        <pc:chgData name="Adrien Osakwe" userId="7a3e290c-eb83-484b-8e3d-d46ef2333477" providerId="ADAL" clId="{8951F837-07CB-4101-9216-4B479DEC40BB}" dt="2024-06-27T14:17:26.447" v="12159" actId="207"/>
        <pc:sldMkLst>
          <pc:docMk/>
          <pc:sldMk cId="1243493315" sldId="530"/>
        </pc:sldMkLst>
        <pc:spChg chg="mod">
          <ac:chgData name="Adrien Osakwe" userId="7a3e290c-eb83-484b-8e3d-d46ef2333477" providerId="ADAL" clId="{8951F837-07CB-4101-9216-4B479DEC40BB}" dt="2024-06-27T14:17:26.447" v="12159" actId="207"/>
          <ac:spMkLst>
            <pc:docMk/>
            <pc:sldMk cId="1243493315" sldId="530"/>
            <ac:spMk id="2" creationId="{7BEC727D-6A16-5B96-103C-293D28D9074C}"/>
          </ac:spMkLst>
        </pc:spChg>
      </pc:sldChg>
      <pc:sldChg chg="modSp add mod">
        <pc:chgData name="Adrien Osakwe" userId="7a3e290c-eb83-484b-8e3d-d46ef2333477" providerId="ADAL" clId="{8951F837-07CB-4101-9216-4B479DEC40BB}" dt="2024-06-27T14:20:20.355" v="12284" actId="207"/>
        <pc:sldMkLst>
          <pc:docMk/>
          <pc:sldMk cId="883847929" sldId="531"/>
        </pc:sldMkLst>
        <pc:spChg chg="mod">
          <ac:chgData name="Adrien Osakwe" userId="7a3e290c-eb83-484b-8e3d-d46ef2333477" providerId="ADAL" clId="{8951F837-07CB-4101-9216-4B479DEC40BB}" dt="2024-06-27T14:20:20.355" v="12284" actId="207"/>
          <ac:spMkLst>
            <pc:docMk/>
            <pc:sldMk cId="883847929" sldId="531"/>
            <ac:spMk id="2" creationId="{7BEC727D-6A16-5B96-103C-293D28D9074C}"/>
          </ac:spMkLst>
        </pc:spChg>
      </pc:sldChg>
      <pc:sldChg chg="modSp add mod">
        <pc:chgData name="Adrien Osakwe" userId="7a3e290c-eb83-484b-8e3d-d46ef2333477" providerId="ADAL" clId="{8951F837-07CB-4101-9216-4B479DEC40BB}" dt="2024-06-27T14:21:30.655" v="12286" actId="207"/>
        <pc:sldMkLst>
          <pc:docMk/>
          <pc:sldMk cId="3858535940" sldId="532"/>
        </pc:sldMkLst>
        <pc:spChg chg="mod">
          <ac:chgData name="Adrien Osakwe" userId="7a3e290c-eb83-484b-8e3d-d46ef2333477" providerId="ADAL" clId="{8951F837-07CB-4101-9216-4B479DEC40BB}" dt="2024-06-27T14:21:30.655" v="12286" actId="207"/>
          <ac:spMkLst>
            <pc:docMk/>
            <pc:sldMk cId="3858535940" sldId="532"/>
            <ac:spMk id="2" creationId="{7BEC727D-6A16-5B96-103C-293D28D9074C}"/>
          </ac:spMkLst>
        </pc:spChg>
      </pc:sldChg>
      <pc:sldChg chg="modSp add mod">
        <pc:chgData name="Adrien Osakwe" userId="7a3e290c-eb83-484b-8e3d-d46ef2333477" providerId="ADAL" clId="{8951F837-07CB-4101-9216-4B479DEC40BB}" dt="2024-06-27T14:21:34.657" v="12287" actId="207"/>
        <pc:sldMkLst>
          <pc:docMk/>
          <pc:sldMk cId="2747558656" sldId="533"/>
        </pc:sldMkLst>
        <pc:spChg chg="mod">
          <ac:chgData name="Adrien Osakwe" userId="7a3e290c-eb83-484b-8e3d-d46ef2333477" providerId="ADAL" clId="{8951F837-07CB-4101-9216-4B479DEC40BB}" dt="2024-06-27T14:21:34.657" v="12287" actId="207"/>
          <ac:spMkLst>
            <pc:docMk/>
            <pc:sldMk cId="2747558656" sldId="533"/>
            <ac:spMk id="2" creationId="{7BEC727D-6A16-5B96-103C-293D28D9074C}"/>
          </ac:spMkLst>
        </pc:spChg>
      </pc:sldChg>
      <pc:sldChg chg="modSp add mod">
        <pc:chgData name="Adrien Osakwe" userId="7a3e290c-eb83-484b-8e3d-d46ef2333477" providerId="ADAL" clId="{8951F837-07CB-4101-9216-4B479DEC40BB}" dt="2024-06-27T14:21:38.492" v="12288" actId="207"/>
        <pc:sldMkLst>
          <pc:docMk/>
          <pc:sldMk cId="1513338395" sldId="534"/>
        </pc:sldMkLst>
        <pc:spChg chg="mod">
          <ac:chgData name="Adrien Osakwe" userId="7a3e290c-eb83-484b-8e3d-d46ef2333477" providerId="ADAL" clId="{8951F837-07CB-4101-9216-4B479DEC40BB}" dt="2024-06-27T14:21:38.492" v="12288" actId="207"/>
          <ac:spMkLst>
            <pc:docMk/>
            <pc:sldMk cId="1513338395" sldId="534"/>
            <ac:spMk id="2" creationId="{7BEC727D-6A16-5B96-103C-293D28D9074C}"/>
          </ac:spMkLst>
        </pc:spChg>
      </pc:sldChg>
      <pc:sldChg chg="modSp add mod">
        <pc:chgData name="Adrien Osakwe" userId="7a3e290c-eb83-484b-8e3d-d46ef2333477" providerId="ADAL" clId="{8951F837-07CB-4101-9216-4B479DEC40BB}" dt="2024-06-27T05:33:23.952" v="11250" actId="207"/>
        <pc:sldMkLst>
          <pc:docMk/>
          <pc:sldMk cId="3917221648" sldId="535"/>
        </pc:sldMkLst>
        <pc:spChg chg="mod">
          <ac:chgData name="Adrien Osakwe" userId="7a3e290c-eb83-484b-8e3d-d46ef2333477" providerId="ADAL" clId="{8951F837-07CB-4101-9216-4B479DEC40BB}" dt="2024-06-27T05:33:23.952" v="11250" actId="207"/>
          <ac:spMkLst>
            <pc:docMk/>
            <pc:sldMk cId="3917221648" sldId="535"/>
            <ac:spMk id="2" creationId="{7BEC727D-6A16-5B96-103C-293D28D9074C}"/>
          </ac:spMkLst>
        </pc:spChg>
      </pc:sldChg>
      <pc:sldChg chg="modSp new mod">
        <pc:chgData name="Adrien Osakwe" userId="7a3e290c-eb83-484b-8e3d-d46ef2333477" providerId="ADAL" clId="{8951F837-07CB-4101-9216-4B479DEC40BB}" dt="2024-06-27T03:45:03.330" v="10473" actId="20577"/>
        <pc:sldMkLst>
          <pc:docMk/>
          <pc:sldMk cId="3669689072" sldId="536"/>
        </pc:sldMkLst>
        <pc:spChg chg="mod">
          <ac:chgData name="Adrien Osakwe" userId="7a3e290c-eb83-484b-8e3d-d46ef2333477" providerId="ADAL" clId="{8951F837-07CB-4101-9216-4B479DEC40BB}" dt="2024-06-27T03:45:03.330" v="10473" actId="20577"/>
          <ac:spMkLst>
            <pc:docMk/>
            <pc:sldMk cId="3669689072" sldId="536"/>
            <ac:spMk id="2" creationId="{C1B5292D-AD8A-805C-F570-9DC5CFC93765}"/>
          </ac:spMkLst>
        </pc:spChg>
        <pc:spChg chg="mod">
          <ac:chgData name="Adrien Osakwe" userId="7a3e290c-eb83-484b-8e3d-d46ef2333477" providerId="ADAL" clId="{8951F837-07CB-4101-9216-4B479DEC40BB}" dt="2024-06-20T19:39:29.742" v="9752" actId="27636"/>
          <ac:spMkLst>
            <pc:docMk/>
            <pc:sldMk cId="3669689072" sldId="536"/>
            <ac:spMk id="3" creationId="{D8E8348A-57D2-358C-31C3-0CAEE7098F50}"/>
          </ac:spMkLst>
        </pc:spChg>
      </pc:sldChg>
      <pc:sldChg chg="addSp delSp modSp new mod ord modNotesTx">
        <pc:chgData name="Adrien Osakwe" userId="7a3e290c-eb83-484b-8e3d-d46ef2333477" providerId="ADAL" clId="{8951F837-07CB-4101-9216-4B479DEC40BB}" dt="2024-06-27T04:58:25.347" v="10748" actId="21"/>
        <pc:sldMkLst>
          <pc:docMk/>
          <pc:sldMk cId="757245040" sldId="537"/>
        </pc:sldMkLst>
        <pc:spChg chg="mod">
          <ac:chgData name="Adrien Osakwe" userId="7a3e290c-eb83-484b-8e3d-d46ef2333477" providerId="ADAL" clId="{8951F837-07CB-4101-9216-4B479DEC40BB}" dt="2024-06-21T18:31:05.507" v="10073" actId="20577"/>
          <ac:spMkLst>
            <pc:docMk/>
            <pc:sldMk cId="757245040" sldId="537"/>
            <ac:spMk id="2" creationId="{7E77F780-8AE2-688D-45E5-DE5F5618EBB4}"/>
          </ac:spMkLst>
        </pc:spChg>
        <pc:spChg chg="del">
          <ac:chgData name="Adrien Osakwe" userId="7a3e290c-eb83-484b-8e3d-d46ef2333477" providerId="ADAL" clId="{8951F837-07CB-4101-9216-4B479DEC40BB}" dt="2024-06-21T18:36:14.412" v="10112"/>
          <ac:spMkLst>
            <pc:docMk/>
            <pc:sldMk cId="757245040" sldId="537"/>
            <ac:spMk id="3" creationId="{9B9B7546-3478-0FCE-1890-AB9F11D69F4A}"/>
          </ac:spMkLst>
        </pc:spChg>
        <pc:spChg chg="add mod">
          <ac:chgData name="Adrien Osakwe" userId="7a3e290c-eb83-484b-8e3d-d46ef2333477" providerId="ADAL" clId="{8951F837-07CB-4101-9216-4B479DEC40BB}" dt="2024-06-21T18:33:27.990" v="10097" actId="1076"/>
          <ac:spMkLst>
            <pc:docMk/>
            <pc:sldMk cId="757245040" sldId="537"/>
            <ac:spMk id="5" creationId="{55451E5E-5C9D-AC28-F4AB-777543BDE881}"/>
          </ac:spMkLst>
        </pc:spChg>
        <pc:spChg chg="add mod">
          <ac:chgData name="Adrien Osakwe" userId="7a3e290c-eb83-484b-8e3d-d46ef2333477" providerId="ADAL" clId="{8951F837-07CB-4101-9216-4B479DEC40BB}" dt="2024-06-21T18:33:24.785" v="10096" actId="1076"/>
          <ac:spMkLst>
            <pc:docMk/>
            <pc:sldMk cId="757245040" sldId="537"/>
            <ac:spMk id="6" creationId="{D00D45C3-D876-FF8D-791F-3B1943DD7241}"/>
          </ac:spMkLst>
        </pc:spChg>
        <pc:spChg chg="add mod">
          <ac:chgData name="Adrien Osakwe" userId="7a3e290c-eb83-484b-8e3d-d46ef2333477" providerId="ADAL" clId="{8951F837-07CB-4101-9216-4B479DEC40BB}" dt="2024-06-21T18:33:31.705" v="10098" actId="1076"/>
          <ac:spMkLst>
            <pc:docMk/>
            <pc:sldMk cId="757245040" sldId="537"/>
            <ac:spMk id="7" creationId="{4F81CCE4-7734-2BC5-746B-D776E1122D1D}"/>
          </ac:spMkLst>
        </pc:spChg>
        <pc:spChg chg="add mod">
          <ac:chgData name="Adrien Osakwe" userId="7a3e290c-eb83-484b-8e3d-d46ef2333477" providerId="ADAL" clId="{8951F837-07CB-4101-9216-4B479DEC40BB}" dt="2024-06-21T18:33:37.390" v="10100" actId="1076"/>
          <ac:spMkLst>
            <pc:docMk/>
            <pc:sldMk cId="757245040" sldId="537"/>
            <ac:spMk id="9" creationId="{B18E04EE-3001-D7A6-B6FD-CC37434B76D7}"/>
          </ac:spMkLst>
        </pc:spChg>
        <pc:spChg chg="add mod">
          <ac:chgData name="Adrien Osakwe" userId="7a3e290c-eb83-484b-8e3d-d46ef2333477" providerId="ADAL" clId="{8951F837-07CB-4101-9216-4B479DEC40BB}" dt="2024-06-21T18:34:02.102" v="10104" actId="1076"/>
          <ac:spMkLst>
            <pc:docMk/>
            <pc:sldMk cId="757245040" sldId="537"/>
            <ac:spMk id="10" creationId="{5105F9F6-DB05-19E3-4F1B-73A2A5899A7F}"/>
          </ac:spMkLst>
        </pc:spChg>
        <pc:spChg chg="add mod">
          <ac:chgData name="Adrien Osakwe" userId="7a3e290c-eb83-484b-8e3d-d46ef2333477" providerId="ADAL" clId="{8951F837-07CB-4101-9216-4B479DEC40BB}" dt="2024-06-27T04:58:25.347" v="10748" actId="21"/>
          <ac:spMkLst>
            <pc:docMk/>
            <pc:sldMk cId="757245040" sldId="537"/>
            <ac:spMk id="12" creationId="{73234991-2C9F-33F8-D469-AD057151469E}"/>
          </ac:spMkLst>
        </pc:spChg>
        <pc:picChg chg="add mod">
          <ac:chgData name="Adrien Osakwe" userId="7a3e290c-eb83-484b-8e3d-d46ef2333477" providerId="ADAL" clId="{8951F837-07CB-4101-9216-4B479DEC40BB}" dt="2024-06-21T18:33:22.647" v="10095" actId="1076"/>
          <ac:picMkLst>
            <pc:docMk/>
            <pc:sldMk cId="757245040" sldId="537"/>
            <ac:picMk id="4" creationId="{553D7B61-161D-322B-8729-C64933DD8783}"/>
          </ac:picMkLst>
        </pc:picChg>
        <pc:picChg chg="add mod">
          <ac:chgData name="Adrien Osakwe" userId="7a3e290c-eb83-484b-8e3d-d46ef2333477" providerId="ADAL" clId="{8951F837-07CB-4101-9216-4B479DEC40BB}" dt="2024-06-27T04:58:21.074" v="10747" actId="1076"/>
          <ac:picMkLst>
            <pc:docMk/>
            <pc:sldMk cId="757245040" sldId="537"/>
            <ac:picMk id="8" creationId="{5E71CCAF-ED1C-6E91-3136-3AE81DB8288F}"/>
          </ac:picMkLst>
        </pc:picChg>
        <pc:picChg chg="add del mod">
          <ac:chgData name="Adrien Osakwe" userId="7a3e290c-eb83-484b-8e3d-d46ef2333477" providerId="ADAL" clId="{8951F837-07CB-4101-9216-4B479DEC40BB}" dt="2024-06-27T04:58:25.347" v="10748" actId="21"/>
          <ac:picMkLst>
            <pc:docMk/>
            <pc:sldMk cId="757245040" sldId="537"/>
            <ac:picMk id="11" creationId="{E505E60E-691F-2B10-F379-03C3FC211274}"/>
          </ac:picMkLst>
        </pc:picChg>
      </pc:sldChg>
      <pc:sldChg chg="modSp add mod">
        <pc:chgData name="Adrien Osakwe" userId="7a3e290c-eb83-484b-8e3d-d46ef2333477" providerId="ADAL" clId="{8951F837-07CB-4101-9216-4B479DEC40BB}" dt="2024-06-25T14:41:08.831" v="10309" actId="113"/>
        <pc:sldMkLst>
          <pc:docMk/>
          <pc:sldMk cId="1478581417" sldId="538"/>
        </pc:sldMkLst>
        <pc:spChg chg="mod">
          <ac:chgData name="Adrien Osakwe" userId="7a3e290c-eb83-484b-8e3d-d46ef2333477" providerId="ADAL" clId="{8951F837-07CB-4101-9216-4B479DEC40BB}" dt="2024-06-25T14:41:08.831" v="10309" actId="113"/>
          <ac:spMkLst>
            <pc:docMk/>
            <pc:sldMk cId="1478581417" sldId="538"/>
            <ac:spMk id="2" creationId="{6933B0FB-0B27-AF68-825A-49A5961132F6}"/>
          </ac:spMkLst>
        </pc:spChg>
      </pc:sldChg>
      <pc:sldChg chg="add ord">
        <pc:chgData name="Adrien Osakwe" userId="7a3e290c-eb83-484b-8e3d-d46ef2333477" providerId="ADAL" clId="{8951F837-07CB-4101-9216-4B479DEC40BB}" dt="2024-06-25T14:41:17.461" v="10313"/>
        <pc:sldMkLst>
          <pc:docMk/>
          <pc:sldMk cId="195112212" sldId="539"/>
        </pc:sldMkLst>
      </pc:sldChg>
      <pc:sldChg chg="modSp new mod">
        <pc:chgData name="Adrien Osakwe" userId="7a3e290c-eb83-484b-8e3d-d46ef2333477" providerId="ADAL" clId="{8951F837-07CB-4101-9216-4B479DEC40BB}" dt="2024-06-27T12:56:53.033" v="11908" actId="12"/>
        <pc:sldMkLst>
          <pc:docMk/>
          <pc:sldMk cId="3351563091" sldId="540"/>
        </pc:sldMkLst>
        <pc:spChg chg="mod">
          <ac:chgData name="Adrien Osakwe" userId="7a3e290c-eb83-484b-8e3d-d46ef2333477" providerId="ADAL" clId="{8951F837-07CB-4101-9216-4B479DEC40BB}" dt="2024-06-27T12:55:57.116" v="11688" actId="207"/>
          <ac:spMkLst>
            <pc:docMk/>
            <pc:sldMk cId="3351563091" sldId="540"/>
            <ac:spMk id="2" creationId="{BFD34582-4AAA-39E2-57C9-3227C7029E9B}"/>
          </ac:spMkLst>
        </pc:spChg>
        <pc:spChg chg="mod">
          <ac:chgData name="Adrien Osakwe" userId="7a3e290c-eb83-484b-8e3d-d46ef2333477" providerId="ADAL" clId="{8951F837-07CB-4101-9216-4B479DEC40BB}" dt="2024-06-27T12:56:53.033" v="11908" actId="12"/>
          <ac:spMkLst>
            <pc:docMk/>
            <pc:sldMk cId="3351563091" sldId="540"/>
            <ac:spMk id="3" creationId="{8D377AAB-5982-90CB-706A-741AA80770C7}"/>
          </ac:spMkLst>
        </pc:spChg>
      </pc:sldChg>
      <pc:sldChg chg="modSp new mod ord">
        <pc:chgData name="Adrien Osakwe" userId="7a3e290c-eb83-484b-8e3d-d46ef2333477" providerId="ADAL" clId="{8951F837-07CB-4101-9216-4B479DEC40BB}" dt="2024-06-27T14:20:23.877" v="12285" actId="207"/>
        <pc:sldMkLst>
          <pc:docMk/>
          <pc:sldMk cId="980943654" sldId="541"/>
        </pc:sldMkLst>
        <pc:spChg chg="mod">
          <ac:chgData name="Adrien Osakwe" userId="7a3e290c-eb83-484b-8e3d-d46ef2333477" providerId="ADAL" clId="{8951F837-07CB-4101-9216-4B479DEC40BB}" dt="2024-06-27T14:20:23.877" v="12285" actId="207"/>
          <ac:spMkLst>
            <pc:docMk/>
            <pc:sldMk cId="980943654" sldId="541"/>
            <ac:spMk id="2" creationId="{8B62BFC9-AEC2-1964-5432-467831D4F78B}"/>
          </ac:spMkLst>
        </pc:spChg>
      </pc:sldChg>
      <pc:sldChg chg="addSp modSp new mod modNotesTx">
        <pc:chgData name="Adrien Osakwe" userId="7a3e290c-eb83-484b-8e3d-d46ef2333477" providerId="ADAL" clId="{8951F837-07CB-4101-9216-4B479DEC40BB}" dt="2024-06-27T05:00:29.270" v="10837" actId="20577"/>
        <pc:sldMkLst>
          <pc:docMk/>
          <pc:sldMk cId="43145546" sldId="542"/>
        </pc:sldMkLst>
        <pc:spChg chg="mod">
          <ac:chgData name="Adrien Osakwe" userId="7a3e290c-eb83-484b-8e3d-d46ef2333477" providerId="ADAL" clId="{8951F837-07CB-4101-9216-4B479DEC40BB}" dt="2024-06-27T04:58:30.727" v="10763" actId="20577"/>
          <ac:spMkLst>
            <pc:docMk/>
            <pc:sldMk cId="43145546" sldId="542"/>
            <ac:spMk id="2" creationId="{26F94948-5C69-14E9-29E0-F7725F6B2531}"/>
          </ac:spMkLst>
        </pc:spChg>
        <pc:picChg chg="add mod">
          <ac:chgData name="Adrien Osakwe" userId="7a3e290c-eb83-484b-8e3d-d46ef2333477" providerId="ADAL" clId="{8951F837-07CB-4101-9216-4B479DEC40BB}" dt="2024-06-27T04:58:36.438" v="10766" actId="14100"/>
          <ac:picMkLst>
            <pc:docMk/>
            <pc:sldMk cId="43145546" sldId="542"/>
            <ac:picMk id="11" creationId="{E505E60E-691F-2B10-F379-03C3FC211274}"/>
          </ac:picMkLst>
        </pc:picChg>
      </pc:sldChg>
      <pc:sldChg chg="modSp new del mod">
        <pc:chgData name="Adrien Osakwe" userId="7a3e290c-eb83-484b-8e3d-d46ef2333477" providerId="ADAL" clId="{8951F837-07CB-4101-9216-4B479DEC40BB}" dt="2024-06-27T04:32:53.697" v="10682" actId="47"/>
        <pc:sldMkLst>
          <pc:docMk/>
          <pc:sldMk cId="2621457519" sldId="542"/>
        </pc:sldMkLst>
        <pc:spChg chg="mod">
          <ac:chgData name="Adrien Osakwe" userId="7a3e290c-eb83-484b-8e3d-d46ef2333477" providerId="ADAL" clId="{8951F837-07CB-4101-9216-4B479DEC40BB}" dt="2024-06-27T04:32:34.911" v="10678" actId="20577"/>
          <ac:spMkLst>
            <pc:docMk/>
            <pc:sldMk cId="2621457519" sldId="542"/>
            <ac:spMk id="2" creationId="{427FCED4-F59D-B17C-5D53-2F1379992992}"/>
          </ac:spMkLst>
        </pc:spChg>
      </pc:sldChg>
      <pc:sldChg chg="addSp modSp new mod ord">
        <pc:chgData name="Adrien Osakwe" userId="7a3e290c-eb83-484b-8e3d-d46ef2333477" providerId="ADAL" clId="{8951F837-07CB-4101-9216-4B479DEC40BB}" dt="2024-06-27T12:54:53.176" v="11687" actId="1076"/>
        <pc:sldMkLst>
          <pc:docMk/>
          <pc:sldMk cId="75742102" sldId="543"/>
        </pc:sldMkLst>
        <pc:spChg chg="mod">
          <ac:chgData name="Adrien Osakwe" userId="7a3e290c-eb83-484b-8e3d-d46ef2333477" providerId="ADAL" clId="{8951F837-07CB-4101-9216-4B479DEC40BB}" dt="2024-06-27T12:54:49.229" v="11686" actId="404"/>
          <ac:spMkLst>
            <pc:docMk/>
            <pc:sldMk cId="75742102" sldId="543"/>
            <ac:spMk id="2" creationId="{5853CCD4-5356-4426-C4DE-61F6FF47263D}"/>
          </ac:spMkLst>
        </pc:spChg>
        <pc:picChg chg="add mod">
          <ac:chgData name="Adrien Osakwe" userId="7a3e290c-eb83-484b-8e3d-d46ef2333477" providerId="ADAL" clId="{8951F837-07CB-4101-9216-4B479DEC40BB}" dt="2024-06-27T12:54:29.662" v="11674" actId="1076"/>
          <ac:picMkLst>
            <pc:docMk/>
            <pc:sldMk cId="75742102" sldId="543"/>
            <ac:picMk id="4" creationId="{E70A7098-2160-8B71-C56D-D792AD4CE6EE}"/>
          </ac:picMkLst>
        </pc:picChg>
        <pc:picChg chg="add mod">
          <ac:chgData name="Adrien Osakwe" userId="7a3e290c-eb83-484b-8e3d-d46ef2333477" providerId="ADAL" clId="{8951F837-07CB-4101-9216-4B479DEC40BB}" dt="2024-06-27T12:54:53.176" v="11687" actId="1076"/>
          <ac:picMkLst>
            <pc:docMk/>
            <pc:sldMk cId="75742102" sldId="543"/>
            <ac:picMk id="6" creationId="{546298C4-68DE-7FC1-67DC-B6E72683CC41}"/>
          </ac:picMkLst>
        </pc:picChg>
      </pc:sldChg>
      <pc:sldChg chg="modSp new del mod">
        <pc:chgData name="Adrien Osakwe" userId="7a3e290c-eb83-484b-8e3d-d46ef2333477" providerId="ADAL" clId="{8951F837-07CB-4101-9216-4B479DEC40BB}" dt="2024-06-27T05:00:12.475" v="10774" actId="47"/>
        <pc:sldMkLst>
          <pc:docMk/>
          <pc:sldMk cId="2887823357" sldId="543"/>
        </pc:sldMkLst>
        <pc:spChg chg="mod">
          <ac:chgData name="Adrien Osakwe" userId="7a3e290c-eb83-484b-8e3d-d46ef2333477" providerId="ADAL" clId="{8951F837-07CB-4101-9216-4B479DEC40BB}" dt="2024-06-27T04:58:46.375" v="10773" actId="20577"/>
          <ac:spMkLst>
            <pc:docMk/>
            <pc:sldMk cId="2887823357" sldId="543"/>
            <ac:spMk id="2" creationId="{E3922DF8-7B01-C1F1-16A6-7D57D2CC59AA}"/>
          </ac:spMkLst>
        </pc:spChg>
      </pc:sldChg>
      <pc:sldChg chg="add del">
        <pc:chgData name="Adrien Osakwe" userId="7a3e290c-eb83-484b-8e3d-d46ef2333477" providerId="ADAL" clId="{8951F837-07CB-4101-9216-4B479DEC40BB}" dt="2024-06-27T04:32:54.860" v="10683" actId="47"/>
        <pc:sldMkLst>
          <pc:docMk/>
          <pc:sldMk cId="2938885863" sldId="543"/>
        </pc:sldMkLst>
      </pc:sldChg>
      <pc:sldChg chg="new del ord">
        <pc:chgData name="Adrien Osakwe" userId="7a3e290c-eb83-484b-8e3d-d46ef2333477" providerId="ADAL" clId="{8951F837-07CB-4101-9216-4B479DEC40BB}" dt="2024-06-27T12:51:20.945" v="11502" actId="47"/>
        <pc:sldMkLst>
          <pc:docMk/>
          <pc:sldMk cId="3079457777" sldId="543"/>
        </pc:sldMkLst>
      </pc:sldChg>
      <pc:sldChg chg="add del">
        <pc:chgData name="Adrien Osakwe" userId="7a3e290c-eb83-484b-8e3d-d46ef2333477" providerId="ADAL" clId="{8951F837-07CB-4101-9216-4B479DEC40BB}" dt="2024-06-27T04:32:52.579" v="10681" actId="47"/>
        <pc:sldMkLst>
          <pc:docMk/>
          <pc:sldMk cId="681578670" sldId="544"/>
        </pc:sldMkLst>
      </pc:sldChg>
      <pc:sldChg chg="addSp modSp new mod modAnim">
        <pc:chgData name="Adrien Osakwe" userId="7a3e290c-eb83-484b-8e3d-d46ef2333477" providerId="ADAL" clId="{8951F837-07CB-4101-9216-4B479DEC40BB}" dt="2024-06-27T14:19:28.124" v="12276"/>
        <pc:sldMkLst>
          <pc:docMk/>
          <pc:sldMk cId="2607647834" sldId="544"/>
        </pc:sldMkLst>
        <pc:spChg chg="mod">
          <ac:chgData name="Adrien Osakwe" userId="7a3e290c-eb83-484b-8e3d-d46ef2333477" providerId="ADAL" clId="{8951F837-07CB-4101-9216-4B479DEC40BB}" dt="2024-06-27T13:51:32.259" v="11927" actId="20577"/>
          <ac:spMkLst>
            <pc:docMk/>
            <pc:sldMk cId="2607647834" sldId="544"/>
            <ac:spMk id="2" creationId="{4090537F-7673-0418-63D6-A7BA30EC514A}"/>
          </ac:spMkLst>
        </pc:spChg>
        <pc:spChg chg="mod">
          <ac:chgData name="Adrien Osakwe" userId="7a3e290c-eb83-484b-8e3d-d46ef2333477" providerId="ADAL" clId="{8951F837-07CB-4101-9216-4B479DEC40BB}" dt="2024-06-27T14:18:22.721" v="12209" actId="20577"/>
          <ac:spMkLst>
            <pc:docMk/>
            <pc:sldMk cId="2607647834" sldId="544"/>
            <ac:spMk id="3" creationId="{7AEFB78F-F2A0-957B-4629-BEB18051E667}"/>
          </ac:spMkLst>
        </pc:spChg>
        <pc:spChg chg="add mod">
          <ac:chgData name="Adrien Osakwe" userId="7a3e290c-eb83-484b-8e3d-d46ef2333477" providerId="ADAL" clId="{8951F837-07CB-4101-9216-4B479DEC40BB}" dt="2024-06-27T14:19:07.838" v="12273" actId="14100"/>
          <ac:spMkLst>
            <pc:docMk/>
            <pc:sldMk cId="2607647834" sldId="544"/>
            <ac:spMk id="6" creationId="{81BD6D6B-9B6C-18CE-2A4F-431B862CE426}"/>
          </ac:spMkLst>
        </pc:spChg>
        <pc:picChg chg="add mod modCrop">
          <ac:chgData name="Adrien Osakwe" userId="7a3e290c-eb83-484b-8e3d-d46ef2333477" providerId="ADAL" clId="{8951F837-07CB-4101-9216-4B479DEC40BB}" dt="2024-06-27T14:19:19.070" v="12275" actId="732"/>
          <ac:picMkLst>
            <pc:docMk/>
            <pc:sldMk cId="2607647834" sldId="544"/>
            <ac:picMk id="5" creationId="{18BF88D4-FE24-9BBF-5370-09519EC17782}"/>
          </ac:picMkLst>
        </pc:picChg>
      </pc:sldChg>
    </pc:docChg>
  </pc:docChgLst>
  <pc:docChgLst>
    <pc:chgData name="Dona Leigh Schofield, Miss" userId="S::dona.schofield@mcgill.ca::38e1b6c9-d5fe-4ea3-8f12-ecc25fd68607" providerId="AD" clId="Web-{5E69F6B3-768C-6B7F-5665-5905D663F244}"/>
    <pc:docChg chg="addSld delSld modSld">
      <pc:chgData name="Dona Leigh Schofield, Miss" userId="S::dona.schofield@mcgill.ca::38e1b6c9-d5fe-4ea3-8f12-ecc25fd68607" providerId="AD" clId="Web-{5E69F6B3-768C-6B7F-5665-5905D663F244}" dt="2024-02-02T15:37:04.864" v="232" actId="20577"/>
      <pc:docMkLst>
        <pc:docMk/>
      </pc:docMkLst>
      <pc:sldChg chg="modSp">
        <pc:chgData name="Dona Leigh Schofield, Miss" userId="S::dona.schofield@mcgill.ca::38e1b6c9-d5fe-4ea3-8f12-ecc25fd68607" providerId="AD" clId="Web-{5E69F6B3-768C-6B7F-5665-5905D663F244}" dt="2024-02-02T15:23:59.322" v="15" actId="20577"/>
        <pc:sldMkLst>
          <pc:docMk/>
          <pc:sldMk cId="2389275097" sldId="316"/>
        </pc:sldMkLst>
        <pc:spChg chg="mod">
          <ac:chgData name="Dona Leigh Schofield, Miss" userId="S::dona.schofield@mcgill.ca::38e1b6c9-d5fe-4ea3-8f12-ecc25fd68607" providerId="AD" clId="Web-{5E69F6B3-768C-6B7F-5665-5905D663F244}" dt="2024-02-02T15:23:48.681" v="9" actId="20577"/>
          <ac:spMkLst>
            <pc:docMk/>
            <pc:sldMk cId="2389275097" sldId="316"/>
            <ac:spMk id="2" creationId="{E57E6C04-4051-B883-0FFD-0C104B795BCE}"/>
          </ac:spMkLst>
        </pc:spChg>
        <pc:spChg chg="mod">
          <ac:chgData name="Dona Leigh Schofield, Miss" userId="S::dona.schofield@mcgill.ca::38e1b6c9-d5fe-4ea3-8f12-ecc25fd68607" providerId="AD" clId="Web-{5E69F6B3-768C-6B7F-5665-5905D663F244}" dt="2024-02-02T15:23:45.306" v="8" actId="20577"/>
          <ac:spMkLst>
            <pc:docMk/>
            <pc:sldMk cId="2389275097" sldId="316"/>
            <ac:spMk id="4" creationId="{A45C165F-BC2D-0A42-B582-A27AE4DBB9CF}"/>
          </ac:spMkLst>
        </pc:spChg>
        <pc:spChg chg="mod">
          <ac:chgData name="Dona Leigh Schofield, Miss" userId="S::dona.schofield@mcgill.ca::38e1b6c9-d5fe-4ea3-8f12-ecc25fd68607" providerId="AD" clId="Web-{5E69F6B3-768C-6B7F-5665-5905D663F244}" dt="2024-02-02T15:23:59.322" v="15" actId="20577"/>
          <ac:spMkLst>
            <pc:docMk/>
            <pc:sldMk cId="2389275097" sldId="316"/>
            <ac:spMk id="5" creationId="{DB57BC4C-E4DD-4EF8-4690-732D69EB13AE}"/>
          </ac:spMkLst>
        </pc:spChg>
      </pc:sldChg>
      <pc:sldChg chg="addSp delSp modSp">
        <pc:chgData name="Dona Leigh Schofield, Miss" userId="S::dona.schofield@mcgill.ca::38e1b6c9-d5fe-4ea3-8f12-ecc25fd68607" providerId="AD" clId="Web-{5E69F6B3-768C-6B7F-5665-5905D663F244}" dt="2024-02-02T15:35:47.769" v="198" actId="1076"/>
        <pc:sldMkLst>
          <pc:docMk/>
          <pc:sldMk cId="25426801" sldId="318"/>
        </pc:sldMkLst>
        <pc:spChg chg="add del mod">
          <ac:chgData name="Dona Leigh Schofield, Miss" userId="S::dona.schofield@mcgill.ca::38e1b6c9-d5fe-4ea3-8f12-ecc25fd68607" providerId="AD" clId="Web-{5E69F6B3-768C-6B7F-5665-5905D663F244}" dt="2024-02-02T15:26:46.793" v="79"/>
          <ac:spMkLst>
            <pc:docMk/>
            <pc:sldMk cId="25426801" sldId="318"/>
            <ac:spMk id="8" creationId="{EDFE1AC7-0223-86F9-55C5-65C422742B3D}"/>
          </ac:spMkLst>
        </pc:spChg>
        <pc:spChg chg="add mod">
          <ac:chgData name="Dona Leigh Schofield, Miss" userId="S::dona.schofield@mcgill.ca::38e1b6c9-d5fe-4ea3-8f12-ecc25fd68607" providerId="AD" clId="Web-{5E69F6B3-768C-6B7F-5665-5905D663F244}" dt="2024-02-02T15:35:47.769" v="198" actId="1076"/>
          <ac:spMkLst>
            <pc:docMk/>
            <pc:sldMk cId="25426801" sldId="318"/>
            <ac:spMk id="9" creationId="{96E43B87-1B60-9C0A-9BE3-C569E95F60FC}"/>
          </ac:spMkLst>
        </pc:spChg>
        <pc:picChg chg="del">
          <ac:chgData name="Dona Leigh Schofield, Miss" userId="S::dona.schofield@mcgill.ca::38e1b6c9-d5fe-4ea3-8f12-ecc25fd68607" providerId="AD" clId="Web-{5E69F6B3-768C-6B7F-5665-5905D663F244}" dt="2024-02-02T15:26:39.918" v="78"/>
          <ac:picMkLst>
            <pc:docMk/>
            <pc:sldMk cId="25426801" sldId="318"/>
            <ac:picMk id="5" creationId="{445DE69D-0148-B5B2-7D3D-4AF1545F7874}"/>
          </ac:picMkLst>
        </pc:picChg>
      </pc:sldChg>
      <pc:sldChg chg="del">
        <pc:chgData name="Dona Leigh Schofield, Miss" userId="S::dona.schofield@mcgill.ca::38e1b6c9-d5fe-4ea3-8f12-ecc25fd68607" providerId="AD" clId="Web-{5E69F6B3-768C-6B7F-5665-5905D663F244}" dt="2024-02-02T15:24:35.619" v="16"/>
        <pc:sldMkLst>
          <pc:docMk/>
          <pc:sldMk cId="3090859882" sldId="322"/>
        </pc:sldMkLst>
      </pc:sldChg>
      <pc:sldChg chg="del">
        <pc:chgData name="Dona Leigh Schofield, Miss" userId="S::dona.schofield@mcgill.ca::38e1b6c9-d5fe-4ea3-8f12-ecc25fd68607" providerId="AD" clId="Web-{5E69F6B3-768C-6B7F-5665-5905D663F244}" dt="2024-02-02T15:24:37.697" v="17"/>
        <pc:sldMkLst>
          <pc:docMk/>
          <pc:sldMk cId="3875166176" sldId="323"/>
        </pc:sldMkLst>
      </pc:sldChg>
      <pc:sldChg chg="del">
        <pc:chgData name="Dona Leigh Schofield, Miss" userId="S::dona.schofield@mcgill.ca::38e1b6c9-d5fe-4ea3-8f12-ecc25fd68607" providerId="AD" clId="Web-{5E69F6B3-768C-6B7F-5665-5905D663F244}" dt="2024-02-02T15:24:54.807" v="23"/>
        <pc:sldMkLst>
          <pc:docMk/>
          <pc:sldMk cId="911825636" sldId="327"/>
        </pc:sldMkLst>
      </pc:sldChg>
      <pc:sldChg chg="del">
        <pc:chgData name="Dona Leigh Schofield, Miss" userId="S::dona.schofield@mcgill.ca::38e1b6c9-d5fe-4ea3-8f12-ecc25fd68607" providerId="AD" clId="Web-{5E69F6B3-768C-6B7F-5665-5905D663F244}" dt="2024-02-02T15:24:40.526" v="18"/>
        <pc:sldMkLst>
          <pc:docMk/>
          <pc:sldMk cId="2524112588" sldId="328"/>
        </pc:sldMkLst>
      </pc:sldChg>
      <pc:sldChg chg="del">
        <pc:chgData name="Dona Leigh Schofield, Miss" userId="S::dona.schofield@mcgill.ca::38e1b6c9-d5fe-4ea3-8f12-ecc25fd68607" providerId="AD" clId="Web-{5E69F6B3-768C-6B7F-5665-5905D663F244}" dt="2024-02-02T15:24:42.541" v="19"/>
        <pc:sldMkLst>
          <pc:docMk/>
          <pc:sldMk cId="1753906943" sldId="329"/>
        </pc:sldMkLst>
      </pc:sldChg>
      <pc:sldChg chg="del">
        <pc:chgData name="Dona Leigh Schofield, Miss" userId="S::dona.schofield@mcgill.ca::38e1b6c9-d5fe-4ea3-8f12-ecc25fd68607" providerId="AD" clId="Web-{5E69F6B3-768C-6B7F-5665-5905D663F244}" dt="2024-02-02T15:24:44.526" v="20"/>
        <pc:sldMkLst>
          <pc:docMk/>
          <pc:sldMk cId="3170032902" sldId="330"/>
        </pc:sldMkLst>
      </pc:sldChg>
      <pc:sldChg chg="del">
        <pc:chgData name="Dona Leigh Schofield, Miss" userId="S::dona.schofield@mcgill.ca::38e1b6c9-d5fe-4ea3-8f12-ecc25fd68607" providerId="AD" clId="Web-{5E69F6B3-768C-6B7F-5665-5905D663F244}" dt="2024-02-02T15:24:51.026" v="21"/>
        <pc:sldMkLst>
          <pc:docMk/>
          <pc:sldMk cId="2103382352" sldId="331"/>
        </pc:sldMkLst>
      </pc:sldChg>
      <pc:sldChg chg="del">
        <pc:chgData name="Dona Leigh Schofield, Miss" userId="S::dona.schofield@mcgill.ca::38e1b6c9-d5fe-4ea3-8f12-ecc25fd68607" providerId="AD" clId="Web-{5E69F6B3-768C-6B7F-5665-5905D663F244}" dt="2024-02-02T15:24:52.823" v="22"/>
        <pc:sldMkLst>
          <pc:docMk/>
          <pc:sldMk cId="479395502" sldId="332"/>
        </pc:sldMkLst>
      </pc:sldChg>
      <pc:sldChg chg="del">
        <pc:chgData name="Dona Leigh Schofield, Miss" userId="S::dona.schofield@mcgill.ca::38e1b6c9-d5fe-4ea3-8f12-ecc25fd68607" providerId="AD" clId="Web-{5E69F6B3-768C-6B7F-5665-5905D663F244}" dt="2024-02-02T15:26:32.324" v="77"/>
        <pc:sldMkLst>
          <pc:docMk/>
          <pc:sldMk cId="1631479927" sldId="333"/>
        </pc:sldMkLst>
      </pc:sldChg>
      <pc:sldChg chg="del">
        <pc:chgData name="Dona Leigh Schofield, Miss" userId="S::dona.schofield@mcgill.ca::38e1b6c9-d5fe-4ea3-8f12-ecc25fd68607" providerId="AD" clId="Web-{5E69F6B3-768C-6B7F-5665-5905D663F244}" dt="2024-02-02T15:24:59.901" v="26"/>
        <pc:sldMkLst>
          <pc:docMk/>
          <pc:sldMk cId="1758845151" sldId="334"/>
        </pc:sldMkLst>
      </pc:sldChg>
      <pc:sldChg chg="del">
        <pc:chgData name="Dona Leigh Schofield, Miss" userId="S::dona.schofield@mcgill.ca::38e1b6c9-d5fe-4ea3-8f12-ecc25fd68607" providerId="AD" clId="Web-{5E69F6B3-768C-6B7F-5665-5905D663F244}" dt="2024-02-02T15:25:14.448" v="33"/>
        <pc:sldMkLst>
          <pc:docMk/>
          <pc:sldMk cId="1825520502" sldId="337"/>
        </pc:sldMkLst>
      </pc:sldChg>
      <pc:sldChg chg="del">
        <pc:chgData name="Dona Leigh Schofield, Miss" userId="S::dona.schofield@mcgill.ca::38e1b6c9-d5fe-4ea3-8f12-ecc25fd68607" providerId="AD" clId="Web-{5E69F6B3-768C-6B7F-5665-5905D663F244}" dt="2024-02-02T15:24:58.354" v="25"/>
        <pc:sldMkLst>
          <pc:docMk/>
          <pc:sldMk cId="60247182" sldId="339"/>
        </pc:sldMkLst>
      </pc:sldChg>
      <pc:sldChg chg="del">
        <pc:chgData name="Dona Leigh Schofield, Miss" userId="S::dona.schofield@mcgill.ca::38e1b6c9-d5fe-4ea3-8f12-ecc25fd68607" providerId="AD" clId="Web-{5E69F6B3-768C-6B7F-5665-5905D663F244}" dt="2024-02-02T15:25:01.838" v="27"/>
        <pc:sldMkLst>
          <pc:docMk/>
          <pc:sldMk cId="3105658990" sldId="341"/>
        </pc:sldMkLst>
      </pc:sldChg>
      <pc:sldChg chg="del">
        <pc:chgData name="Dona Leigh Schofield, Miss" userId="S::dona.schofield@mcgill.ca::38e1b6c9-d5fe-4ea3-8f12-ecc25fd68607" providerId="AD" clId="Web-{5E69F6B3-768C-6B7F-5665-5905D663F244}" dt="2024-02-02T15:25:07.073" v="30"/>
        <pc:sldMkLst>
          <pc:docMk/>
          <pc:sldMk cId="905394482" sldId="342"/>
        </pc:sldMkLst>
      </pc:sldChg>
      <pc:sldChg chg="del">
        <pc:chgData name="Dona Leigh Schofield, Miss" userId="S::dona.schofield@mcgill.ca::38e1b6c9-d5fe-4ea3-8f12-ecc25fd68607" providerId="AD" clId="Web-{5E69F6B3-768C-6B7F-5665-5905D663F244}" dt="2024-02-02T15:24:56.526" v="24"/>
        <pc:sldMkLst>
          <pc:docMk/>
          <pc:sldMk cId="1574035170" sldId="345"/>
        </pc:sldMkLst>
      </pc:sldChg>
      <pc:sldChg chg="del">
        <pc:chgData name="Dona Leigh Schofield, Miss" userId="S::dona.schofield@mcgill.ca::38e1b6c9-d5fe-4ea3-8f12-ecc25fd68607" providerId="AD" clId="Web-{5E69F6B3-768C-6B7F-5665-5905D663F244}" dt="2024-02-02T15:25:10.823" v="32"/>
        <pc:sldMkLst>
          <pc:docMk/>
          <pc:sldMk cId="3754116297" sldId="348"/>
        </pc:sldMkLst>
      </pc:sldChg>
      <pc:sldChg chg="del">
        <pc:chgData name="Dona Leigh Schofield, Miss" userId="S::dona.schofield@mcgill.ca::38e1b6c9-d5fe-4ea3-8f12-ecc25fd68607" providerId="AD" clId="Web-{5E69F6B3-768C-6B7F-5665-5905D663F244}" dt="2024-02-02T15:25:05.635" v="29"/>
        <pc:sldMkLst>
          <pc:docMk/>
          <pc:sldMk cId="1540811849" sldId="349"/>
        </pc:sldMkLst>
      </pc:sldChg>
      <pc:sldChg chg="del">
        <pc:chgData name="Dona Leigh Schofield, Miss" userId="S::dona.schofield@mcgill.ca::38e1b6c9-d5fe-4ea3-8f12-ecc25fd68607" providerId="AD" clId="Web-{5E69F6B3-768C-6B7F-5665-5905D663F244}" dt="2024-02-02T15:25:08.635" v="31"/>
        <pc:sldMkLst>
          <pc:docMk/>
          <pc:sldMk cId="315297043" sldId="350"/>
        </pc:sldMkLst>
      </pc:sldChg>
      <pc:sldChg chg="del">
        <pc:chgData name="Dona Leigh Schofield, Miss" userId="S::dona.schofield@mcgill.ca::38e1b6c9-d5fe-4ea3-8f12-ecc25fd68607" providerId="AD" clId="Web-{5E69F6B3-768C-6B7F-5665-5905D663F244}" dt="2024-02-02T15:25:03.667" v="28"/>
        <pc:sldMkLst>
          <pc:docMk/>
          <pc:sldMk cId="1934570856" sldId="352"/>
        </pc:sldMkLst>
      </pc:sldChg>
      <pc:sldChg chg="modSp">
        <pc:chgData name="Dona Leigh Schofield, Miss" userId="S::dona.schofield@mcgill.ca::38e1b6c9-d5fe-4ea3-8f12-ecc25fd68607" providerId="AD" clId="Web-{5E69F6B3-768C-6B7F-5665-5905D663F244}" dt="2024-02-02T15:37:04.864" v="232" actId="20577"/>
        <pc:sldMkLst>
          <pc:docMk/>
          <pc:sldMk cId="742620507" sldId="353"/>
        </pc:sldMkLst>
        <pc:spChg chg="mod">
          <ac:chgData name="Dona Leigh Schofield, Miss" userId="S::dona.schofield@mcgill.ca::38e1b6c9-d5fe-4ea3-8f12-ecc25fd68607" providerId="AD" clId="Web-{5E69F6B3-768C-6B7F-5665-5905D663F244}" dt="2024-02-02T15:36:19.301" v="207" actId="1076"/>
          <ac:spMkLst>
            <pc:docMk/>
            <pc:sldMk cId="742620507" sldId="353"/>
            <ac:spMk id="2" creationId="{4927BB53-9B9C-129F-A1E3-EEB13FE26D89}"/>
          </ac:spMkLst>
        </pc:spChg>
        <pc:spChg chg="mod">
          <ac:chgData name="Dona Leigh Schofield, Miss" userId="S::dona.schofield@mcgill.ca::38e1b6c9-d5fe-4ea3-8f12-ecc25fd68607" providerId="AD" clId="Web-{5E69F6B3-768C-6B7F-5665-5905D663F244}" dt="2024-02-02T15:37:04.864" v="232" actId="20577"/>
          <ac:spMkLst>
            <pc:docMk/>
            <pc:sldMk cId="742620507" sldId="353"/>
            <ac:spMk id="3" creationId="{7D6D0FD1-C3AF-4B3B-2756-C8EC565B082F}"/>
          </ac:spMkLst>
        </pc:spChg>
      </pc:sldChg>
      <pc:sldChg chg="add replId">
        <pc:chgData name="Dona Leigh Schofield, Miss" userId="S::dona.schofield@mcgill.ca::38e1b6c9-d5fe-4ea3-8f12-ecc25fd68607" providerId="AD" clId="Web-{5E69F6B3-768C-6B7F-5665-5905D663F244}" dt="2024-02-02T15:34:41.487" v="163"/>
        <pc:sldMkLst>
          <pc:docMk/>
          <pc:sldMk cId="130104463" sldId="354"/>
        </pc:sldMkLst>
      </pc:sldChg>
      <pc:sldChg chg="delSp add del replId">
        <pc:chgData name="Dona Leigh Schofield, Miss" userId="S::dona.schofield@mcgill.ca::38e1b6c9-d5fe-4ea3-8f12-ecc25fd68607" providerId="AD" clId="Web-{5E69F6B3-768C-6B7F-5665-5905D663F244}" dt="2024-02-02T15:34:37.831" v="162"/>
        <pc:sldMkLst>
          <pc:docMk/>
          <pc:sldMk cId="783211411" sldId="354"/>
        </pc:sldMkLst>
        <pc:spChg chg="del">
          <ac:chgData name="Dona Leigh Schofield, Miss" userId="S::dona.schofield@mcgill.ca::38e1b6c9-d5fe-4ea3-8f12-ecc25fd68607" providerId="AD" clId="Web-{5E69F6B3-768C-6B7F-5665-5905D663F244}" dt="2024-02-02T15:28:54.404" v="147"/>
          <ac:spMkLst>
            <pc:docMk/>
            <pc:sldMk cId="783211411" sldId="354"/>
            <ac:spMk id="17" creationId="{F0090994-0897-6D62-7FBB-DFAB854A5A5C}"/>
          </ac:spMkLst>
        </pc:spChg>
        <pc:picChg chg="del">
          <ac:chgData name="Dona Leigh Schofield, Miss" userId="S::dona.schofield@mcgill.ca::38e1b6c9-d5fe-4ea3-8f12-ecc25fd68607" providerId="AD" clId="Web-{5E69F6B3-768C-6B7F-5665-5905D663F244}" dt="2024-02-02T15:28:48.357" v="146"/>
          <ac:picMkLst>
            <pc:docMk/>
            <pc:sldMk cId="783211411" sldId="354"/>
            <ac:picMk id="15" creationId="{1CE9E456-7535-CC3A-31D0-F50080A080C6}"/>
          </ac:picMkLst>
        </pc:picChg>
      </pc:sldChg>
    </pc:docChg>
  </pc:docChgLst>
  <pc:docChgLst>
    <pc:chgData name="Dona Leigh Schofield, Miss" userId="S::dona.schofield@mcgill.ca::38e1b6c9-d5fe-4ea3-8f12-ecc25fd68607" providerId="AD" clId="Web-{F32107F4-E229-B270-0853-2E6BC3447BB4}"/>
    <pc:docChg chg="modSld">
      <pc:chgData name="Dona Leigh Schofield, Miss" userId="S::dona.schofield@mcgill.ca::38e1b6c9-d5fe-4ea3-8f12-ecc25fd68607" providerId="AD" clId="Web-{F32107F4-E229-B270-0853-2E6BC3447BB4}" dt="2024-02-06T18:06:19.527" v="15" actId="20577"/>
      <pc:docMkLst>
        <pc:docMk/>
      </pc:docMkLst>
      <pc:sldChg chg="modSp">
        <pc:chgData name="Dona Leigh Schofield, Miss" userId="S::dona.schofield@mcgill.ca::38e1b6c9-d5fe-4ea3-8f12-ecc25fd68607" providerId="AD" clId="Web-{F32107F4-E229-B270-0853-2E6BC3447BB4}" dt="2024-02-06T18:06:19.527" v="15" actId="20577"/>
        <pc:sldMkLst>
          <pc:docMk/>
          <pc:sldMk cId="2389275097" sldId="316"/>
        </pc:sldMkLst>
        <pc:spChg chg="mod">
          <ac:chgData name="Dona Leigh Schofield, Miss" userId="S::dona.schofield@mcgill.ca::38e1b6c9-d5fe-4ea3-8f12-ecc25fd68607" providerId="AD" clId="Web-{F32107F4-E229-B270-0853-2E6BC3447BB4}" dt="2024-02-06T18:06:19.527" v="15" actId="20577"/>
          <ac:spMkLst>
            <pc:docMk/>
            <pc:sldMk cId="2389275097" sldId="316"/>
            <ac:spMk id="4" creationId="{A45C165F-BC2D-0A42-B582-A27AE4DBB9CF}"/>
          </ac:spMkLst>
        </pc:spChg>
      </pc:sldChg>
      <pc:sldChg chg="addSp delSp modSp">
        <pc:chgData name="Dona Leigh Schofield, Miss" userId="S::dona.schofield@mcgill.ca::38e1b6c9-d5fe-4ea3-8f12-ecc25fd68607" providerId="AD" clId="Web-{F32107F4-E229-B270-0853-2E6BC3447BB4}" dt="2024-02-06T18:05:53.870" v="3" actId="1076"/>
        <pc:sldMkLst>
          <pc:docMk/>
          <pc:sldMk cId="25426801" sldId="318"/>
        </pc:sldMkLst>
        <pc:spChg chg="del">
          <ac:chgData name="Dona Leigh Schofield, Miss" userId="S::dona.schofield@mcgill.ca::38e1b6c9-d5fe-4ea3-8f12-ecc25fd68607" providerId="AD" clId="Web-{F32107F4-E229-B270-0853-2E6BC3447BB4}" dt="2024-02-06T18:04:40.338" v="0"/>
          <ac:spMkLst>
            <pc:docMk/>
            <pc:sldMk cId="25426801" sldId="318"/>
            <ac:spMk id="9" creationId="{96E43B87-1B60-9C0A-9BE3-C569E95F60FC}"/>
          </ac:spMkLst>
        </pc:spChg>
        <pc:picChg chg="add mod">
          <ac:chgData name="Dona Leigh Schofield, Miss" userId="S::dona.schofield@mcgill.ca::38e1b6c9-d5fe-4ea3-8f12-ecc25fd68607" providerId="AD" clId="Web-{F32107F4-E229-B270-0853-2E6BC3447BB4}" dt="2024-02-06T18:05:53.870" v="3" actId="1076"/>
          <ac:picMkLst>
            <pc:docMk/>
            <pc:sldMk cId="25426801" sldId="318"/>
            <ac:picMk id="3" creationId="{09ABEA52-89D3-0EB5-1F5F-882FB1E38D51}"/>
          </ac:picMkLst>
        </pc:picChg>
      </pc:sldChg>
    </pc:docChg>
  </pc:docChgLst>
  <pc:docChgLst>
    <pc:chgData name="Dona Leigh Schofield, Miss" userId="S::dona.schofield@mcgill.ca::38e1b6c9-d5fe-4ea3-8f12-ecc25fd68607" providerId="AD" clId="Web-{8259A8AC-83F8-3DAD-3DA7-11ADF2898267}"/>
    <pc:docChg chg="modSld">
      <pc:chgData name="Dona Leigh Schofield, Miss" userId="S::dona.schofield@mcgill.ca::38e1b6c9-d5fe-4ea3-8f12-ecc25fd68607" providerId="AD" clId="Web-{8259A8AC-83F8-3DAD-3DA7-11ADF2898267}" dt="2024-02-06T18:07:14.150" v="0"/>
      <pc:docMkLst>
        <pc:docMk/>
      </pc:docMkLst>
      <pc:sldChg chg="delSp">
        <pc:chgData name="Dona Leigh Schofield, Miss" userId="S::dona.schofield@mcgill.ca::38e1b6c9-d5fe-4ea3-8f12-ecc25fd68607" providerId="AD" clId="Web-{8259A8AC-83F8-3DAD-3DA7-11ADF2898267}" dt="2024-02-06T18:07:14.150" v="0"/>
        <pc:sldMkLst>
          <pc:docMk/>
          <pc:sldMk cId="25426801" sldId="318"/>
        </pc:sldMkLst>
        <pc:picChg chg="del">
          <ac:chgData name="Dona Leigh Schofield, Miss" userId="S::dona.schofield@mcgill.ca::38e1b6c9-d5fe-4ea3-8f12-ecc25fd68607" providerId="AD" clId="Web-{8259A8AC-83F8-3DAD-3DA7-11ADF2898267}" dt="2024-02-06T18:07:14.150" v="0"/>
          <ac:picMkLst>
            <pc:docMk/>
            <pc:sldMk cId="25426801" sldId="318"/>
            <ac:picMk id="3" creationId="{09ABEA52-89D3-0EB5-1F5F-882FB1E38D5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141C64-67B5-1748-9FF0-F5E8701F31C0}" type="doc">
      <dgm:prSet loTypeId="urn:microsoft.com/office/officeart/2005/8/layout/chevron2" loCatId="" qsTypeId="urn:microsoft.com/office/officeart/2005/8/quickstyle/simple1" qsCatId="simple" csTypeId="urn:microsoft.com/office/officeart/2005/8/colors/colorful5" csCatId="colorful" phldr="1"/>
      <dgm:spPr/>
      <dgm:t>
        <a:bodyPr/>
        <a:lstStyle/>
        <a:p>
          <a:endParaRPr lang="en-US"/>
        </a:p>
      </dgm:t>
    </dgm:pt>
    <dgm:pt modelId="{5CF28788-581F-EC4D-B592-7ED0482EF0E0}">
      <dgm:prSet phldrT="[Text]" custT="1"/>
      <dgm:spPr/>
      <dgm:t>
        <a:bodyPr/>
        <a:lstStyle/>
        <a:p>
          <a:r>
            <a:rPr lang="en-US" sz="2400" dirty="0"/>
            <a:t>BAM</a:t>
          </a:r>
        </a:p>
      </dgm:t>
    </dgm:pt>
    <dgm:pt modelId="{5002864E-01C6-EB48-B625-9D0AF5A927A1}" type="parTrans" cxnId="{4FB45D1D-9843-5F4D-8A83-09D48542CBE9}">
      <dgm:prSet/>
      <dgm:spPr/>
      <dgm:t>
        <a:bodyPr/>
        <a:lstStyle/>
        <a:p>
          <a:endParaRPr lang="en-US"/>
        </a:p>
      </dgm:t>
    </dgm:pt>
    <dgm:pt modelId="{EF694128-ABB4-344F-A8D8-FFB4B5F3D9C0}" type="sibTrans" cxnId="{4FB45D1D-9843-5F4D-8A83-09D48542CBE9}">
      <dgm:prSet/>
      <dgm:spPr/>
      <dgm:t>
        <a:bodyPr/>
        <a:lstStyle/>
        <a:p>
          <a:endParaRPr lang="en-US"/>
        </a:p>
      </dgm:t>
    </dgm:pt>
    <dgm:pt modelId="{FBD5B65C-6033-E14D-80EE-4DF8DB90E4A6}">
      <dgm:prSet phldrT="[Text]" custT="1"/>
      <dgm:spPr/>
      <dgm:t>
        <a:bodyPr/>
        <a:lstStyle/>
        <a:p>
          <a:r>
            <a:rPr lang="en-US" sz="2400" dirty="0"/>
            <a:t>Alignment to genome</a:t>
          </a:r>
        </a:p>
      </dgm:t>
    </dgm:pt>
    <dgm:pt modelId="{090F9283-FBD0-6D47-A28A-ADDD45BE8064}" type="parTrans" cxnId="{C1574F8F-7E2A-AB4C-A42C-93E88F8A507D}">
      <dgm:prSet/>
      <dgm:spPr/>
      <dgm:t>
        <a:bodyPr/>
        <a:lstStyle/>
        <a:p>
          <a:endParaRPr lang="en-US"/>
        </a:p>
      </dgm:t>
    </dgm:pt>
    <dgm:pt modelId="{8111EBB7-D77E-C04B-AC1C-1C595338F750}" type="sibTrans" cxnId="{C1574F8F-7E2A-AB4C-A42C-93E88F8A507D}">
      <dgm:prSet/>
      <dgm:spPr/>
      <dgm:t>
        <a:bodyPr/>
        <a:lstStyle/>
        <a:p>
          <a:endParaRPr lang="en-US"/>
        </a:p>
      </dgm:t>
    </dgm:pt>
    <dgm:pt modelId="{CD2D15B8-D546-9B40-A9DA-83A198736D95}">
      <dgm:prSet custT="1"/>
      <dgm:spPr/>
      <dgm:t>
        <a:bodyPr/>
        <a:lstStyle/>
        <a:p>
          <a:r>
            <a:rPr lang="en-US" sz="2400" dirty="0"/>
            <a:t>BAI</a:t>
          </a:r>
        </a:p>
      </dgm:t>
    </dgm:pt>
    <dgm:pt modelId="{8230771D-F0B5-C243-8D37-1C74F593FE58}" type="parTrans" cxnId="{BCB722B0-2CB8-7040-81D3-CFF92A108BE8}">
      <dgm:prSet/>
      <dgm:spPr/>
      <dgm:t>
        <a:bodyPr/>
        <a:lstStyle/>
        <a:p>
          <a:endParaRPr lang="en-US"/>
        </a:p>
      </dgm:t>
    </dgm:pt>
    <dgm:pt modelId="{492CF34D-8651-F14D-BF65-894122D5AE4C}" type="sibTrans" cxnId="{BCB722B0-2CB8-7040-81D3-CFF92A108BE8}">
      <dgm:prSet/>
      <dgm:spPr/>
      <dgm:t>
        <a:bodyPr/>
        <a:lstStyle/>
        <a:p>
          <a:endParaRPr lang="en-US"/>
        </a:p>
      </dgm:t>
    </dgm:pt>
    <dgm:pt modelId="{C7973A2A-F1F7-EB4E-A918-92690FB2D91F}">
      <dgm:prSet custT="1"/>
      <dgm:spPr/>
      <dgm:t>
        <a:bodyPr/>
        <a:lstStyle/>
        <a:p>
          <a:r>
            <a:rPr lang="en-US" sz="2400" dirty="0"/>
            <a:t>Indexing of BAM file</a:t>
          </a:r>
        </a:p>
      </dgm:t>
    </dgm:pt>
    <dgm:pt modelId="{1F1018D9-1AEA-FF46-A4F9-DA3BE9534A9E}" type="parTrans" cxnId="{B7F66608-0B43-584C-91ED-FD7FF8DF85F3}">
      <dgm:prSet/>
      <dgm:spPr/>
      <dgm:t>
        <a:bodyPr/>
        <a:lstStyle/>
        <a:p>
          <a:endParaRPr lang="en-US"/>
        </a:p>
      </dgm:t>
    </dgm:pt>
    <dgm:pt modelId="{BBAF04C8-ACBC-CE4D-8CF1-50D1C9C2ACE4}" type="sibTrans" cxnId="{B7F66608-0B43-584C-91ED-FD7FF8DF85F3}">
      <dgm:prSet/>
      <dgm:spPr/>
      <dgm:t>
        <a:bodyPr/>
        <a:lstStyle/>
        <a:p>
          <a:endParaRPr lang="en-US"/>
        </a:p>
      </dgm:t>
    </dgm:pt>
    <dgm:pt modelId="{B4145E96-86AB-4F47-9D88-7734CDB16024}">
      <dgm:prSet custT="1"/>
      <dgm:spPr/>
      <dgm:t>
        <a:bodyPr/>
        <a:lstStyle/>
        <a:p>
          <a:r>
            <a:rPr lang="en-US" sz="1800" dirty="0"/>
            <a:t>FASTQ</a:t>
          </a:r>
        </a:p>
      </dgm:t>
    </dgm:pt>
    <dgm:pt modelId="{54A72C6B-2097-2F4A-9408-2E75837A5A5D}" type="parTrans" cxnId="{7DF2C9A5-F480-BF42-A60D-8199A1C0DC58}">
      <dgm:prSet/>
      <dgm:spPr/>
      <dgm:t>
        <a:bodyPr/>
        <a:lstStyle/>
        <a:p>
          <a:endParaRPr lang="en-US"/>
        </a:p>
      </dgm:t>
    </dgm:pt>
    <dgm:pt modelId="{120E6368-DEF2-674A-9868-8619F492F826}" type="sibTrans" cxnId="{7DF2C9A5-F480-BF42-A60D-8199A1C0DC58}">
      <dgm:prSet/>
      <dgm:spPr/>
      <dgm:t>
        <a:bodyPr/>
        <a:lstStyle/>
        <a:p>
          <a:endParaRPr lang="en-US"/>
        </a:p>
      </dgm:t>
    </dgm:pt>
    <dgm:pt modelId="{D0F70FE7-E84C-0E40-88ED-B99C13C48C72}">
      <dgm:prSet custT="1"/>
      <dgm:spPr/>
      <dgm:t>
        <a:bodyPr/>
        <a:lstStyle/>
        <a:p>
          <a:r>
            <a:rPr lang="en-US" sz="2400" dirty="0"/>
            <a:t>Raw sequence</a:t>
          </a:r>
        </a:p>
      </dgm:t>
    </dgm:pt>
    <dgm:pt modelId="{734C802C-CEC8-3746-93F9-1FE0E658AFB0}" type="parTrans" cxnId="{A1FF2B16-364E-4444-BE2E-A630955951A8}">
      <dgm:prSet/>
      <dgm:spPr/>
      <dgm:t>
        <a:bodyPr/>
        <a:lstStyle/>
        <a:p>
          <a:endParaRPr lang="en-US"/>
        </a:p>
      </dgm:t>
    </dgm:pt>
    <dgm:pt modelId="{D49BF416-DA0E-0D48-8900-08AB15D9B412}" type="sibTrans" cxnId="{A1FF2B16-364E-4444-BE2E-A630955951A8}">
      <dgm:prSet/>
      <dgm:spPr/>
      <dgm:t>
        <a:bodyPr/>
        <a:lstStyle/>
        <a:p>
          <a:endParaRPr lang="en-US"/>
        </a:p>
      </dgm:t>
    </dgm:pt>
    <dgm:pt modelId="{2833029C-F684-3C41-908E-2EA4DA96E06F}">
      <dgm:prSet custT="1"/>
      <dgm:spPr/>
      <dgm:t>
        <a:bodyPr/>
        <a:lstStyle/>
        <a:p>
          <a:r>
            <a:rPr lang="en-US" sz="1800" dirty="0"/>
            <a:t>Raw counts</a:t>
          </a:r>
        </a:p>
      </dgm:t>
    </dgm:pt>
    <dgm:pt modelId="{EB185C32-25D5-FA49-9029-B6F1A50A4D73}" type="parTrans" cxnId="{E8B8F276-75AB-0D4A-B3A3-144422B2249A}">
      <dgm:prSet/>
      <dgm:spPr/>
      <dgm:t>
        <a:bodyPr/>
        <a:lstStyle/>
        <a:p>
          <a:endParaRPr lang="en-US"/>
        </a:p>
      </dgm:t>
    </dgm:pt>
    <dgm:pt modelId="{E0159FDC-BB67-CB47-9C47-9DB597DD45B9}" type="sibTrans" cxnId="{E8B8F276-75AB-0D4A-B3A3-144422B2249A}">
      <dgm:prSet/>
      <dgm:spPr/>
      <dgm:t>
        <a:bodyPr/>
        <a:lstStyle/>
        <a:p>
          <a:endParaRPr lang="en-US"/>
        </a:p>
      </dgm:t>
    </dgm:pt>
    <dgm:pt modelId="{F565FF19-F5BA-BA47-AD98-05A86DD8AE4B}">
      <dgm:prSet custT="1"/>
      <dgm:spPr/>
      <dgm:t>
        <a:bodyPr/>
        <a:lstStyle/>
        <a:p>
          <a:r>
            <a:rPr lang="en-US" sz="2400" dirty="0"/>
            <a:t>Quantification</a:t>
          </a:r>
        </a:p>
      </dgm:t>
    </dgm:pt>
    <dgm:pt modelId="{68E09EEE-BFE6-9044-ACFF-4A4D93D60696}" type="parTrans" cxnId="{96A238B9-1770-2748-99CE-E56F687BE1E4}">
      <dgm:prSet/>
      <dgm:spPr/>
      <dgm:t>
        <a:bodyPr/>
        <a:lstStyle/>
        <a:p>
          <a:endParaRPr lang="en-US"/>
        </a:p>
      </dgm:t>
    </dgm:pt>
    <dgm:pt modelId="{F4975873-3FC4-7349-A88E-C5C3078469B2}" type="sibTrans" cxnId="{96A238B9-1770-2748-99CE-E56F687BE1E4}">
      <dgm:prSet/>
      <dgm:spPr/>
      <dgm:t>
        <a:bodyPr/>
        <a:lstStyle/>
        <a:p>
          <a:endParaRPr lang="en-US"/>
        </a:p>
      </dgm:t>
    </dgm:pt>
    <dgm:pt modelId="{D3AA75E8-F93D-6E4A-82AE-3F3CC4CE4270}">
      <dgm:prSet custT="1"/>
      <dgm:spPr/>
      <dgm:t>
        <a:bodyPr/>
        <a:lstStyle/>
        <a:p>
          <a:r>
            <a:rPr lang="en-US" sz="2400" dirty="0"/>
            <a:t>dds</a:t>
          </a:r>
        </a:p>
      </dgm:t>
    </dgm:pt>
    <dgm:pt modelId="{87D1DB97-472A-4C44-B645-0D0656B58134}" type="parTrans" cxnId="{AB7BD284-DFFE-0C4A-8FBE-F41C6F303A8E}">
      <dgm:prSet/>
      <dgm:spPr/>
      <dgm:t>
        <a:bodyPr/>
        <a:lstStyle/>
        <a:p>
          <a:endParaRPr lang="en-US"/>
        </a:p>
      </dgm:t>
    </dgm:pt>
    <dgm:pt modelId="{6C6EF00B-B5AD-7345-9A09-38E28941F24C}" type="sibTrans" cxnId="{AB7BD284-DFFE-0C4A-8FBE-F41C6F303A8E}">
      <dgm:prSet/>
      <dgm:spPr/>
      <dgm:t>
        <a:bodyPr/>
        <a:lstStyle/>
        <a:p>
          <a:endParaRPr lang="en-US"/>
        </a:p>
      </dgm:t>
    </dgm:pt>
    <dgm:pt modelId="{7E0F0F53-A644-C645-B554-06689028C81B}">
      <dgm:prSet custT="1"/>
      <dgm:spPr/>
      <dgm:t>
        <a:bodyPr/>
        <a:lstStyle/>
        <a:p>
          <a:r>
            <a:rPr lang="en-US" sz="2400" dirty="0"/>
            <a:t>Differential Gene Expression</a:t>
          </a:r>
        </a:p>
      </dgm:t>
    </dgm:pt>
    <dgm:pt modelId="{D3201C71-AB3E-4C40-A6E0-AE14D2BCE225}" type="parTrans" cxnId="{AC1EF448-44BD-934A-9E2C-EDEEAD9A16F5}">
      <dgm:prSet/>
      <dgm:spPr/>
      <dgm:t>
        <a:bodyPr/>
        <a:lstStyle/>
        <a:p>
          <a:endParaRPr lang="en-US"/>
        </a:p>
      </dgm:t>
    </dgm:pt>
    <dgm:pt modelId="{52C912AC-3FA0-7241-B3EA-C2C3B5A30E8C}" type="sibTrans" cxnId="{AC1EF448-44BD-934A-9E2C-EDEEAD9A16F5}">
      <dgm:prSet/>
      <dgm:spPr/>
      <dgm:t>
        <a:bodyPr/>
        <a:lstStyle/>
        <a:p>
          <a:endParaRPr lang="en-US"/>
        </a:p>
      </dgm:t>
    </dgm:pt>
    <dgm:pt modelId="{E3898189-9F1D-F242-8070-33ACB5D4E571}" type="pres">
      <dgm:prSet presAssocID="{56141C64-67B5-1748-9FF0-F5E8701F31C0}" presName="linearFlow" presStyleCnt="0">
        <dgm:presLayoutVars>
          <dgm:dir/>
          <dgm:animLvl val="lvl"/>
          <dgm:resizeHandles val="exact"/>
        </dgm:presLayoutVars>
      </dgm:prSet>
      <dgm:spPr/>
    </dgm:pt>
    <dgm:pt modelId="{D3AF2561-69C4-214F-927E-6BF59FC86710}" type="pres">
      <dgm:prSet presAssocID="{B4145E96-86AB-4F47-9D88-7734CDB16024}" presName="composite" presStyleCnt="0"/>
      <dgm:spPr/>
    </dgm:pt>
    <dgm:pt modelId="{8F7BED4B-F5B2-4B45-9A88-C5CBBFD575CF}" type="pres">
      <dgm:prSet presAssocID="{B4145E96-86AB-4F47-9D88-7734CDB16024}" presName="parentText" presStyleLbl="alignNode1" presStyleIdx="0" presStyleCnt="5">
        <dgm:presLayoutVars>
          <dgm:chMax val="1"/>
          <dgm:bulletEnabled val="1"/>
        </dgm:presLayoutVars>
      </dgm:prSet>
      <dgm:spPr/>
    </dgm:pt>
    <dgm:pt modelId="{B104F9F0-1465-2F4D-BD25-E260B735E295}" type="pres">
      <dgm:prSet presAssocID="{B4145E96-86AB-4F47-9D88-7734CDB16024}" presName="descendantText" presStyleLbl="alignAcc1" presStyleIdx="0" presStyleCnt="5">
        <dgm:presLayoutVars>
          <dgm:bulletEnabled val="1"/>
        </dgm:presLayoutVars>
      </dgm:prSet>
      <dgm:spPr/>
    </dgm:pt>
    <dgm:pt modelId="{485A88CA-8905-C24C-9344-3860F29CCACB}" type="pres">
      <dgm:prSet presAssocID="{120E6368-DEF2-674A-9868-8619F492F826}" presName="sp" presStyleCnt="0"/>
      <dgm:spPr/>
    </dgm:pt>
    <dgm:pt modelId="{A9D02AAF-A17C-9B41-99E2-2847EED7F486}" type="pres">
      <dgm:prSet presAssocID="{5CF28788-581F-EC4D-B592-7ED0482EF0E0}" presName="composite" presStyleCnt="0"/>
      <dgm:spPr/>
    </dgm:pt>
    <dgm:pt modelId="{9F58E2FD-AF84-C04A-BBCF-3CA521435CEB}" type="pres">
      <dgm:prSet presAssocID="{5CF28788-581F-EC4D-B592-7ED0482EF0E0}" presName="parentText" presStyleLbl="alignNode1" presStyleIdx="1" presStyleCnt="5">
        <dgm:presLayoutVars>
          <dgm:chMax val="1"/>
          <dgm:bulletEnabled val="1"/>
        </dgm:presLayoutVars>
      </dgm:prSet>
      <dgm:spPr/>
    </dgm:pt>
    <dgm:pt modelId="{ACC87C95-38C4-724B-8FDF-E7A0EA87FC29}" type="pres">
      <dgm:prSet presAssocID="{5CF28788-581F-EC4D-B592-7ED0482EF0E0}" presName="descendantText" presStyleLbl="alignAcc1" presStyleIdx="1" presStyleCnt="5">
        <dgm:presLayoutVars>
          <dgm:bulletEnabled val="1"/>
        </dgm:presLayoutVars>
      </dgm:prSet>
      <dgm:spPr/>
    </dgm:pt>
    <dgm:pt modelId="{A735E818-4652-0E4E-B5D4-CFFDE205D511}" type="pres">
      <dgm:prSet presAssocID="{EF694128-ABB4-344F-A8D8-FFB4B5F3D9C0}" presName="sp" presStyleCnt="0"/>
      <dgm:spPr/>
    </dgm:pt>
    <dgm:pt modelId="{552CD624-7C3E-9948-90E4-5B0B35D3DE72}" type="pres">
      <dgm:prSet presAssocID="{CD2D15B8-D546-9B40-A9DA-83A198736D95}" presName="composite" presStyleCnt="0"/>
      <dgm:spPr/>
    </dgm:pt>
    <dgm:pt modelId="{6EA59A10-B950-3E41-9233-D9FA9C62A4C2}" type="pres">
      <dgm:prSet presAssocID="{CD2D15B8-D546-9B40-A9DA-83A198736D95}" presName="parentText" presStyleLbl="alignNode1" presStyleIdx="2" presStyleCnt="5">
        <dgm:presLayoutVars>
          <dgm:chMax val="1"/>
          <dgm:bulletEnabled val="1"/>
        </dgm:presLayoutVars>
      </dgm:prSet>
      <dgm:spPr/>
    </dgm:pt>
    <dgm:pt modelId="{D0B64C8E-4CD3-EE42-A983-C65EB7501C97}" type="pres">
      <dgm:prSet presAssocID="{CD2D15B8-D546-9B40-A9DA-83A198736D95}" presName="descendantText" presStyleLbl="alignAcc1" presStyleIdx="2" presStyleCnt="5">
        <dgm:presLayoutVars>
          <dgm:bulletEnabled val="1"/>
        </dgm:presLayoutVars>
      </dgm:prSet>
      <dgm:spPr/>
    </dgm:pt>
    <dgm:pt modelId="{DE8D2952-7474-EA42-B9FF-296A220F0C90}" type="pres">
      <dgm:prSet presAssocID="{492CF34D-8651-F14D-BF65-894122D5AE4C}" presName="sp" presStyleCnt="0"/>
      <dgm:spPr/>
    </dgm:pt>
    <dgm:pt modelId="{E7743096-3863-CF4C-8DE0-5448FAC31AA6}" type="pres">
      <dgm:prSet presAssocID="{2833029C-F684-3C41-908E-2EA4DA96E06F}" presName="composite" presStyleCnt="0"/>
      <dgm:spPr/>
    </dgm:pt>
    <dgm:pt modelId="{5E6BA6A0-BC65-9243-8207-946DD376C72C}" type="pres">
      <dgm:prSet presAssocID="{2833029C-F684-3C41-908E-2EA4DA96E06F}" presName="parentText" presStyleLbl="alignNode1" presStyleIdx="3" presStyleCnt="5" custLinFactNeighborY="2477">
        <dgm:presLayoutVars>
          <dgm:chMax val="1"/>
          <dgm:bulletEnabled val="1"/>
        </dgm:presLayoutVars>
      </dgm:prSet>
      <dgm:spPr/>
    </dgm:pt>
    <dgm:pt modelId="{2BC41424-A931-C740-9795-9AA6C4F27D59}" type="pres">
      <dgm:prSet presAssocID="{2833029C-F684-3C41-908E-2EA4DA96E06F}" presName="descendantText" presStyleLbl="alignAcc1" presStyleIdx="3" presStyleCnt="5">
        <dgm:presLayoutVars>
          <dgm:bulletEnabled val="1"/>
        </dgm:presLayoutVars>
      </dgm:prSet>
      <dgm:spPr/>
    </dgm:pt>
    <dgm:pt modelId="{C9638063-04B7-FC47-8F15-D7DBF0072C5C}" type="pres">
      <dgm:prSet presAssocID="{E0159FDC-BB67-CB47-9C47-9DB597DD45B9}" presName="sp" presStyleCnt="0"/>
      <dgm:spPr/>
    </dgm:pt>
    <dgm:pt modelId="{FB720121-B0AE-454C-A815-4C30A304C894}" type="pres">
      <dgm:prSet presAssocID="{D3AA75E8-F93D-6E4A-82AE-3F3CC4CE4270}" presName="composite" presStyleCnt="0"/>
      <dgm:spPr/>
    </dgm:pt>
    <dgm:pt modelId="{69CA4410-E21A-054B-B827-6B830988D4BF}" type="pres">
      <dgm:prSet presAssocID="{D3AA75E8-F93D-6E4A-82AE-3F3CC4CE4270}" presName="parentText" presStyleLbl="alignNode1" presStyleIdx="4" presStyleCnt="5">
        <dgm:presLayoutVars>
          <dgm:chMax val="1"/>
          <dgm:bulletEnabled val="1"/>
        </dgm:presLayoutVars>
      </dgm:prSet>
      <dgm:spPr/>
    </dgm:pt>
    <dgm:pt modelId="{62FDF192-300E-C94B-BD3F-026E377300F9}" type="pres">
      <dgm:prSet presAssocID="{D3AA75E8-F93D-6E4A-82AE-3F3CC4CE4270}" presName="descendantText" presStyleLbl="alignAcc1" presStyleIdx="4" presStyleCnt="5">
        <dgm:presLayoutVars>
          <dgm:bulletEnabled val="1"/>
        </dgm:presLayoutVars>
      </dgm:prSet>
      <dgm:spPr/>
    </dgm:pt>
  </dgm:ptLst>
  <dgm:cxnLst>
    <dgm:cxn modelId="{B7F66608-0B43-584C-91ED-FD7FF8DF85F3}" srcId="{CD2D15B8-D546-9B40-A9DA-83A198736D95}" destId="{C7973A2A-F1F7-EB4E-A918-92690FB2D91F}" srcOrd="0" destOrd="0" parTransId="{1F1018D9-1AEA-FF46-A4F9-DA3BE9534A9E}" sibTransId="{BBAF04C8-ACBC-CE4D-8CF1-50D1C9C2ACE4}"/>
    <dgm:cxn modelId="{A1FF2B16-364E-4444-BE2E-A630955951A8}" srcId="{B4145E96-86AB-4F47-9D88-7734CDB16024}" destId="{D0F70FE7-E84C-0E40-88ED-B99C13C48C72}" srcOrd="0" destOrd="0" parTransId="{734C802C-CEC8-3746-93F9-1FE0E658AFB0}" sibTransId="{D49BF416-DA0E-0D48-8900-08AB15D9B412}"/>
    <dgm:cxn modelId="{1A55291A-2AF4-6C49-B6C3-35FBF79F8FA9}" type="presOf" srcId="{D0F70FE7-E84C-0E40-88ED-B99C13C48C72}" destId="{B104F9F0-1465-2F4D-BD25-E260B735E295}" srcOrd="0" destOrd="0" presId="urn:microsoft.com/office/officeart/2005/8/layout/chevron2"/>
    <dgm:cxn modelId="{4FB45D1D-9843-5F4D-8A83-09D48542CBE9}" srcId="{56141C64-67B5-1748-9FF0-F5E8701F31C0}" destId="{5CF28788-581F-EC4D-B592-7ED0482EF0E0}" srcOrd="1" destOrd="0" parTransId="{5002864E-01C6-EB48-B625-9D0AF5A927A1}" sibTransId="{EF694128-ABB4-344F-A8D8-FFB4B5F3D9C0}"/>
    <dgm:cxn modelId="{B5287C23-E5F8-3643-B093-2E131A827B1A}" type="presOf" srcId="{7E0F0F53-A644-C645-B554-06689028C81B}" destId="{62FDF192-300E-C94B-BD3F-026E377300F9}" srcOrd="0" destOrd="0" presId="urn:microsoft.com/office/officeart/2005/8/layout/chevron2"/>
    <dgm:cxn modelId="{5DA16B33-8666-B546-9B78-FFC1990879B3}" type="presOf" srcId="{C7973A2A-F1F7-EB4E-A918-92690FB2D91F}" destId="{D0B64C8E-4CD3-EE42-A983-C65EB7501C97}" srcOrd="0" destOrd="0" presId="urn:microsoft.com/office/officeart/2005/8/layout/chevron2"/>
    <dgm:cxn modelId="{F0A38F44-6B28-CE48-990D-A5B21FD54746}" type="presOf" srcId="{CD2D15B8-D546-9B40-A9DA-83A198736D95}" destId="{6EA59A10-B950-3E41-9233-D9FA9C62A4C2}" srcOrd="0" destOrd="0" presId="urn:microsoft.com/office/officeart/2005/8/layout/chevron2"/>
    <dgm:cxn modelId="{AC1EF448-44BD-934A-9E2C-EDEEAD9A16F5}" srcId="{D3AA75E8-F93D-6E4A-82AE-3F3CC4CE4270}" destId="{7E0F0F53-A644-C645-B554-06689028C81B}" srcOrd="0" destOrd="0" parTransId="{D3201C71-AB3E-4C40-A6E0-AE14D2BCE225}" sibTransId="{52C912AC-3FA0-7241-B3EA-C2C3B5A30E8C}"/>
    <dgm:cxn modelId="{E8B8F276-75AB-0D4A-B3A3-144422B2249A}" srcId="{56141C64-67B5-1748-9FF0-F5E8701F31C0}" destId="{2833029C-F684-3C41-908E-2EA4DA96E06F}" srcOrd="3" destOrd="0" parTransId="{EB185C32-25D5-FA49-9029-B6F1A50A4D73}" sibTransId="{E0159FDC-BB67-CB47-9C47-9DB597DD45B9}"/>
    <dgm:cxn modelId="{AB7BD284-DFFE-0C4A-8FBE-F41C6F303A8E}" srcId="{56141C64-67B5-1748-9FF0-F5E8701F31C0}" destId="{D3AA75E8-F93D-6E4A-82AE-3F3CC4CE4270}" srcOrd="4" destOrd="0" parTransId="{87D1DB97-472A-4C44-B645-0D0656B58134}" sibTransId="{6C6EF00B-B5AD-7345-9A09-38E28941F24C}"/>
    <dgm:cxn modelId="{C1574F8F-7E2A-AB4C-A42C-93E88F8A507D}" srcId="{5CF28788-581F-EC4D-B592-7ED0482EF0E0}" destId="{FBD5B65C-6033-E14D-80EE-4DF8DB90E4A6}" srcOrd="0" destOrd="0" parTransId="{090F9283-FBD0-6D47-A28A-ADDD45BE8064}" sibTransId="{8111EBB7-D77E-C04B-AC1C-1C595338F750}"/>
    <dgm:cxn modelId="{D97408A2-6E9F-A449-BE9D-B28FE37FD8EC}" type="presOf" srcId="{FBD5B65C-6033-E14D-80EE-4DF8DB90E4A6}" destId="{ACC87C95-38C4-724B-8FDF-E7A0EA87FC29}" srcOrd="0" destOrd="0" presId="urn:microsoft.com/office/officeart/2005/8/layout/chevron2"/>
    <dgm:cxn modelId="{7DF2C9A5-F480-BF42-A60D-8199A1C0DC58}" srcId="{56141C64-67B5-1748-9FF0-F5E8701F31C0}" destId="{B4145E96-86AB-4F47-9D88-7734CDB16024}" srcOrd="0" destOrd="0" parTransId="{54A72C6B-2097-2F4A-9408-2E75837A5A5D}" sibTransId="{120E6368-DEF2-674A-9868-8619F492F826}"/>
    <dgm:cxn modelId="{BCB722B0-2CB8-7040-81D3-CFF92A108BE8}" srcId="{56141C64-67B5-1748-9FF0-F5E8701F31C0}" destId="{CD2D15B8-D546-9B40-A9DA-83A198736D95}" srcOrd="2" destOrd="0" parTransId="{8230771D-F0B5-C243-8D37-1C74F593FE58}" sibTransId="{492CF34D-8651-F14D-BF65-894122D5AE4C}"/>
    <dgm:cxn modelId="{96A238B9-1770-2748-99CE-E56F687BE1E4}" srcId="{2833029C-F684-3C41-908E-2EA4DA96E06F}" destId="{F565FF19-F5BA-BA47-AD98-05A86DD8AE4B}" srcOrd="0" destOrd="0" parTransId="{68E09EEE-BFE6-9044-ACFF-4A4D93D60696}" sibTransId="{F4975873-3FC4-7349-A88E-C5C3078469B2}"/>
    <dgm:cxn modelId="{E94885BB-F7D2-D748-87F5-94176CA3A5AA}" type="presOf" srcId="{2833029C-F684-3C41-908E-2EA4DA96E06F}" destId="{5E6BA6A0-BC65-9243-8207-946DD376C72C}" srcOrd="0" destOrd="0" presId="urn:microsoft.com/office/officeart/2005/8/layout/chevron2"/>
    <dgm:cxn modelId="{68ED81C7-E6A2-3641-B849-0F18974D1682}" type="presOf" srcId="{56141C64-67B5-1748-9FF0-F5E8701F31C0}" destId="{E3898189-9F1D-F242-8070-33ACB5D4E571}" srcOrd="0" destOrd="0" presId="urn:microsoft.com/office/officeart/2005/8/layout/chevron2"/>
    <dgm:cxn modelId="{ED83F8CA-E44D-954B-8E74-D12B72258EE0}" type="presOf" srcId="{F565FF19-F5BA-BA47-AD98-05A86DD8AE4B}" destId="{2BC41424-A931-C740-9795-9AA6C4F27D59}" srcOrd="0" destOrd="0" presId="urn:microsoft.com/office/officeart/2005/8/layout/chevron2"/>
    <dgm:cxn modelId="{6F1795DC-2C73-1A4C-B099-2B1BF5DF89B6}" type="presOf" srcId="{B4145E96-86AB-4F47-9D88-7734CDB16024}" destId="{8F7BED4B-F5B2-4B45-9A88-C5CBBFD575CF}" srcOrd="0" destOrd="0" presId="urn:microsoft.com/office/officeart/2005/8/layout/chevron2"/>
    <dgm:cxn modelId="{7049EBF0-7ADE-1248-B412-E82818F3AF12}" type="presOf" srcId="{D3AA75E8-F93D-6E4A-82AE-3F3CC4CE4270}" destId="{69CA4410-E21A-054B-B827-6B830988D4BF}" srcOrd="0" destOrd="0" presId="urn:microsoft.com/office/officeart/2005/8/layout/chevron2"/>
    <dgm:cxn modelId="{C10CB6F9-C5C5-104C-846E-3067821CAAB5}" type="presOf" srcId="{5CF28788-581F-EC4D-B592-7ED0482EF0E0}" destId="{9F58E2FD-AF84-C04A-BBCF-3CA521435CEB}" srcOrd="0" destOrd="0" presId="urn:microsoft.com/office/officeart/2005/8/layout/chevron2"/>
    <dgm:cxn modelId="{1CF203B6-FCDC-6D46-BCFF-81A5CA102098}" type="presParOf" srcId="{E3898189-9F1D-F242-8070-33ACB5D4E571}" destId="{D3AF2561-69C4-214F-927E-6BF59FC86710}" srcOrd="0" destOrd="0" presId="urn:microsoft.com/office/officeart/2005/8/layout/chevron2"/>
    <dgm:cxn modelId="{F4F7F228-058B-D243-8086-0B5EC25E904E}" type="presParOf" srcId="{D3AF2561-69C4-214F-927E-6BF59FC86710}" destId="{8F7BED4B-F5B2-4B45-9A88-C5CBBFD575CF}" srcOrd="0" destOrd="0" presId="urn:microsoft.com/office/officeart/2005/8/layout/chevron2"/>
    <dgm:cxn modelId="{D5D13854-7103-EF45-92BC-A6A0E77625B9}" type="presParOf" srcId="{D3AF2561-69C4-214F-927E-6BF59FC86710}" destId="{B104F9F0-1465-2F4D-BD25-E260B735E295}" srcOrd="1" destOrd="0" presId="urn:microsoft.com/office/officeart/2005/8/layout/chevron2"/>
    <dgm:cxn modelId="{D47B5C50-AA1A-C148-A33A-415C71CA55DA}" type="presParOf" srcId="{E3898189-9F1D-F242-8070-33ACB5D4E571}" destId="{485A88CA-8905-C24C-9344-3860F29CCACB}" srcOrd="1" destOrd="0" presId="urn:microsoft.com/office/officeart/2005/8/layout/chevron2"/>
    <dgm:cxn modelId="{B5D8E068-31D8-7F47-8A80-F8720CFD7673}" type="presParOf" srcId="{E3898189-9F1D-F242-8070-33ACB5D4E571}" destId="{A9D02AAF-A17C-9B41-99E2-2847EED7F486}" srcOrd="2" destOrd="0" presId="urn:microsoft.com/office/officeart/2005/8/layout/chevron2"/>
    <dgm:cxn modelId="{21721722-EA80-8542-AFF6-39EDC4828ED3}" type="presParOf" srcId="{A9D02AAF-A17C-9B41-99E2-2847EED7F486}" destId="{9F58E2FD-AF84-C04A-BBCF-3CA521435CEB}" srcOrd="0" destOrd="0" presId="urn:microsoft.com/office/officeart/2005/8/layout/chevron2"/>
    <dgm:cxn modelId="{4983EE0E-2A23-D344-A869-9814EFA1D545}" type="presParOf" srcId="{A9D02AAF-A17C-9B41-99E2-2847EED7F486}" destId="{ACC87C95-38C4-724B-8FDF-E7A0EA87FC29}" srcOrd="1" destOrd="0" presId="urn:microsoft.com/office/officeart/2005/8/layout/chevron2"/>
    <dgm:cxn modelId="{0B73E406-6C21-A349-87AC-A165EFBD28B5}" type="presParOf" srcId="{E3898189-9F1D-F242-8070-33ACB5D4E571}" destId="{A735E818-4652-0E4E-B5D4-CFFDE205D511}" srcOrd="3" destOrd="0" presId="urn:microsoft.com/office/officeart/2005/8/layout/chevron2"/>
    <dgm:cxn modelId="{52A5B529-E12B-2047-BE17-86733913F3B0}" type="presParOf" srcId="{E3898189-9F1D-F242-8070-33ACB5D4E571}" destId="{552CD624-7C3E-9948-90E4-5B0B35D3DE72}" srcOrd="4" destOrd="0" presId="urn:microsoft.com/office/officeart/2005/8/layout/chevron2"/>
    <dgm:cxn modelId="{7F5ABBD6-41E6-A149-BDFD-42BDE293EB4D}" type="presParOf" srcId="{552CD624-7C3E-9948-90E4-5B0B35D3DE72}" destId="{6EA59A10-B950-3E41-9233-D9FA9C62A4C2}" srcOrd="0" destOrd="0" presId="urn:microsoft.com/office/officeart/2005/8/layout/chevron2"/>
    <dgm:cxn modelId="{DEA168D5-B7AC-1C42-B392-DB88FA2F4A83}" type="presParOf" srcId="{552CD624-7C3E-9948-90E4-5B0B35D3DE72}" destId="{D0B64C8E-4CD3-EE42-A983-C65EB7501C97}" srcOrd="1" destOrd="0" presId="urn:microsoft.com/office/officeart/2005/8/layout/chevron2"/>
    <dgm:cxn modelId="{4E1E667C-6106-1F43-BD25-28E72B41421E}" type="presParOf" srcId="{E3898189-9F1D-F242-8070-33ACB5D4E571}" destId="{DE8D2952-7474-EA42-B9FF-296A220F0C90}" srcOrd="5" destOrd="0" presId="urn:microsoft.com/office/officeart/2005/8/layout/chevron2"/>
    <dgm:cxn modelId="{A318F981-E942-BE49-89FB-1CB0372DE4A6}" type="presParOf" srcId="{E3898189-9F1D-F242-8070-33ACB5D4E571}" destId="{E7743096-3863-CF4C-8DE0-5448FAC31AA6}" srcOrd="6" destOrd="0" presId="urn:microsoft.com/office/officeart/2005/8/layout/chevron2"/>
    <dgm:cxn modelId="{2056072D-1AEC-6F4A-B19D-AE86ED77F03A}" type="presParOf" srcId="{E7743096-3863-CF4C-8DE0-5448FAC31AA6}" destId="{5E6BA6A0-BC65-9243-8207-946DD376C72C}" srcOrd="0" destOrd="0" presId="urn:microsoft.com/office/officeart/2005/8/layout/chevron2"/>
    <dgm:cxn modelId="{1F76583C-0785-9D41-9C40-78FB6262254A}" type="presParOf" srcId="{E7743096-3863-CF4C-8DE0-5448FAC31AA6}" destId="{2BC41424-A931-C740-9795-9AA6C4F27D59}" srcOrd="1" destOrd="0" presId="urn:microsoft.com/office/officeart/2005/8/layout/chevron2"/>
    <dgm:cxn modelId="{4944510A-6C78-F740-91C1-257FDB7C50C9}" type="presParOf" srcId="{E3898189-9F1D-F242-8070-33ACB5D4E571}" destId="{C9638063-04B7-FC47-8F15-D7DBF0072C5C}" srcOrd="7" destOrd="0" presId="urn:microsoft.com/office/officeart/2005/8/layout/chevron2"/>
    <dgm:cxn modelId="{A8E54E9D-2B7D-0745-B5E6-CC4013A869FB}" type="presParOf" srcId="{E3898189-9F1D-F242-8070-33ACB5D4E571}" destId="{FB720121-B0AE-454C-A815-4C30A304C894}" srcOrd="8" destOrd="0" presId="urn:microsoft.com/office/officeart/2005/8/layout/chevron2"/>
    <dgm:cxn modelId="{EB89A70E-11F8-6E43-A601-5F23AC93916F}" type="presParOf" srcId="{FB720121-B0AE-454C-A815-4C30A304C894}" destId="{69CA4410-E21A-054B-B827-6B830988D4BF}" srcOrd="0" destOrd="0" presId="urn:microsoft.com/office/officeart/2005/8/layout/chevron2"/>
    <dgm:cxn modelId="{15200B22-0877-A94C-AF85-337F1B537D7B}" type="presParOf" srcId="{FB720121-B0AE-454C-A815-4C30A304C894}" destId="{62FDF192-300E-C94B-BD3F-026E377300F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FED501-88F3-8345-93B9-279FABE59F04}" type="doc">
      <dgm:prSet loTypeId="urn:microsoft.com/office/officeart/2005/8/layout/process2" loCatId="" qsTypeId="urn:microsoft.com/office/officeart/2005/8/quickstyle/simple1" qsCatId="simple" csTypeId="urn:microsoft.com/office/officeart/2005/8/colors/colorful5" csCatId="colorful" phldr="1"/>
      <dgm:spPr/>
    </dgm:pt>
    <dgm:pt modelId="{DED6C729-8BC1-B34B-9C1C-7A7FB3E1D601}">
      <dgm:prSet phldrT="[Text]" custT="1"/>
      <dgm:spPr/>
      <dgm:t>
        <a:bodyPr/>
        <a:lstStyle/>
        <a:p>
          <a:r>
            <a:rPr lang="en-US" sz="2000" dirty="0"/>
            <a:t>RNA extraction/processing</a:t>
          </a:r>
        </a:p>
      </dgm:t>
    </dgm:pt>
    <dgm:pt modelId="{9E6AA11A-30D3-2C43-A3FE-2F25BA00A81D}" type="parTrans" cxnId="{11BD5736-70C9-5244-A0F0-032C524574C0}">
      <dgm:prSet/>
      <dgm:spPr/>
      <dgm:t>
        <a:bodyPr/>
        <a:lstStyle/>
        <a:p>
          <a:endParaRPr lang="en-US" sz="2400"/>
        </a:p>
      </dgm:t>
    </dgm:pt>
    <dgm:pt modelId="{04A604D4-75BA-A84D-BF1C-1871EB553413}" type="sibTrans" cxnId="{11BD5736-70C9-5244-A0F0-032C524574C0}">
      <dgm:prSet custT="1"/>
      <dgm:spPr/>
      <dgm:t>
        <a:bodyPr/>
        <a:lstStyle/>
        <a:p>
          <a:endParaRPr lang="en-US" sz="2400"/>
        </a:p>
      </dgm:t>
    </dgm:pt>
    <dgm:pt modelId="{E1D40F02-39F4-774B-B9B3-00C8669BFFFD}">
      <dgm:prSet phldrT="[Text]" custT="1"/>
      <dgm:spPr/>
      <dgm:t>
        <a:bodyPr/>
        <a:lstStyle/>
        <a:p>
          <a:r>
            <a:rPr lang="en-US" sz="2400" dirty="0"/>
            <a:t>STAR</a:t>
          </a:r>
        </a:p>
      </dgm:t>
    </dgm:pt>
    <dgm:pt modelId="{CF20D901-4EE6-4B48-BE19-BE611B4C1B5B}" type="parTrans" cxnId="{3A11B1A3-C7C1-A744-998A-4E7567417BB9}">
      <dgm:prSet/>
      <dgm:spPr/>
      <dgm:t>
        <a:bodyPr/>
        <a:lstStyle/>
        <a:p>
          <a:endParaRPr lang="en-US" sz="2400"/>
        </a:p>
      </dgm:t>
    </dgm:pt>
    <dgm:pt modelId="{74813D54-384A-F94C-95FD-BF4E3DD5B5DB}" type="sibTrans" cxnId="{3A11B1A3-C7C1-A744-998A-4E7567417BB9}">
      <dgm:prSet custT="1"/>
      <dgm:spPr/>
      <dgm:t>
        <a:bodyPr/>
        <a:lstStyle/>
        <a:p>
          <a:endParaRPr lang="en-US" sz="2400"/>
        </a:p>
      </dgm:t>
    </dgm:pt>
    <dgm:pt modelId="{6946BE84-1A55-FE4A-9080-4A2F1CB590D1}">
      <dgm:prSet custT="1"/>
      <dgm:spPr/>
      <dgm:t>
        <a:bodyPr/>
        <a:lstStyle/>
        <a:p>
          <a:r>
            <a:rPr lang="en-US" sz="2400" dirty="0"/>
            <a:t>Samtools</a:t>
          </a:r>
        </a:p>
      </dgm:t>
    </dgm:pt>
    <dgm:pt modelId="{C55BF885-2599-4849-8C52-8878C2AE2A7E}" type="parTrans" cxnId="{408F2EBE-F24F-CD49-BF88-CE6288747718}">
      <dgm:prSet/>
      <dgm:spPr/>
      <dgm:t>
        <a:bodyPr/>
        <a:lstStyle/>
        <a:p>
          <a:endParaRPr lang="en-US" sz="2400"/>
        </a:p>
      </dgm:t>
    </dgm:pt>
    <dgm:pt modelId="{DF859CEF-D5FE-A947-8323-3EF947BA2DAE}" type="sibTrans" cxnId="{408F2EBE-F24F-CD49-BF88-CE6288747718}">
      <dgm:prSet custT="1"/>
      <dgm:spPr/>
      <dgm:t>
        <a:bodyPr/>
        <a:lstStyle/>
        <a:p>
          <a:endParaRPr lang="en-US" sz="2400"/>
        </a:p>
      </dgm:t>
    </dgm:pt>
    <dgm:pt modelId="{AE8D4FE9-23B8-C040-8F1F-CC5E4DF16352}">
      <dgm:prSet custT="1"/>
      <dgm:spPr/>
      <dgm:t>
        <a:bodyPr/>
        <a:lstStyle/>
        <a:p>
          <a:r>
            <a:rPr lang="en-US" sz="2400" dirty="0"/>
            <a:t>FeatureCounts</a:t>
          </a:r>
        </a:p>
      </dgm:t>
    </dgm:pt>
    <dgm:pt modelId="{AD1BC983-C61A-F84E-BA76-095FC7BFF9BD}" type="parTrans" cxnId="{7D29979C-E6B2-304D-90EC-C3E53729F704}">
      <dgm:prSet/>
      <dgm:spPr/>
      <dgm:t>
        <a:bodyPr/>
        <a:lstStyle/>
        <a:p>
          <a:endParaRPr lang="en-US" sz="2400"/>
        </a:p>
      </dgm:t>
    </dgm:pt>
    <dgm:pt modelId="{9A9A2314-2810-7642-8F08-94B8AF24BBA5}" type="sibTrans" cxnId="{7D29979C-E6B2-304D-90EC-C3E53729F704}">
      <dgm:prSet custT="1"/>
      <dgm:spPr/>
      <dgm:t>
        <a:bodyPr/>
        <a:lstStyle/>
        <a:p>
          <a:endParaRPr lang="en-US" sz="2400"/>
        </a:p>
      </dgm:t>
    </dgm:pt>
    <dgm:pt modelId="{7F0C2FBE-C097-8948-ADDD-D1ACEDA2C05B}">
      <dgm:prSet custT="1"/>
      <dgm:spPr/>
      <dgm:t>
        <a:bodyPr/>
        <a:lstStyle/>
        <a:p>
          <a:r>
            <a:rPr lang="en-US" sz="2400" dirty="0"/>
            <a:t>DESeq2</a:t>
          </a:r>
        </a:p>
      </dgm:t>
    </dgm:pt>
    <dgm:pt modelId="{1A1DEBF1-9090-654E-96B4-549D15689884}" type="parTrans" cxnId="{B2CCBFE2-1C2E-4E4A-A93E-67DB1CFF89C9}">
      <dgm:prSet/>
      <dgm:spPr/>
      <dgm:t>
        <a:bodyPr/>
        <a:lstStyle/>
        <a:p>
          <a:endParaRPr lang="en-US" sz="2400"/>
        </a:p>
      </dgm:t>
    </dgm:pt>
    <dgm:pt modelId="{047A12F1-DF0D-7B4B-8458-952F2DA6EF9C}" type="sibTrans" cxnId="{B2CCBFE2-1C2E-4E4A-A93E-67DB1CFF89C9}">
      <dgm:prSet/>
      <dgm:spPr/>
      <dgm:t>
        <a:bodyPr/>
        <a:lstStyle/>
        <a:p>
          <a:endParaRPr lang="en-US" sz="2400"/>
        </a:p>
      </dgm:t>
    </dgm:pt>
    <dgm:pt modelId="{C10441B0-024B-B344-B77F-A8E438C4CBA7}" type="pres">
      <dgm:prSet presAssocID="{9FFED501-88F3-8345-93B9-279FABE59F04}" presName="linearFlow" presStyleCnt="0">
        <dgm:presLayoutVars>
          <dgm:resizeHandles val="exact"/>
        </dgm:presLayoutVars>
      </dgm:prSet>
      <dgm:spPr/>
    </dgm:pt>
    <dgm:pt modelId="{A164B846-D2FA-9242-9062-958EE6248A97}" type="pres">
      <dgm:prSet presAssocID="{DED6C729-8BC1-B34B-9C1C-7A7FB3E1D601}" presName="node" presStyleLbl="node1" presStyleIdx="0" presStyleCnt="5">
        <dgm:presLayoutVars>
          <dgm:bulletEnabled val="1"/>
        </dgm:presLayoutVars>
      </dgm:prSet>
      <dgm:spPr/>
    </dgm:pt>
    <dgm:pt modelId="{68F0867A-B930-4D43-9C44-C997072E0758}" type="pres">
      <dgm:prSet presAssocID="{04A604D4-75BA-A84D-BF1C-1871EB553413}" presName="sibTrans" presStyleLbl="sibTrans2D1" presStyleIdx="0" presStyleCnt="4"/>
      <dgm:spPr/>
    </dgm:pt>
    <dgm:pt modelId="{3D17B84D-C383-3749-B36C-DCC48CBECC61}" type="pres">
      <dgm:prSet presAssocID="{04A604D4-75BA-A84D-BF1C-1871EB553413}" presName="connectorText" presStyleLbl="sibTrans2D1" presStyleIdx="0" presStyleCnt="4"/>
      <dgm:spPr/>
    </dgm:pt>
    <dgm:pt modelId="{3A5B0DFF-8DE0-1C4A-A33D-FA6D0996694B}" type="pres">
      <dgm:prSet presAssocID="{E1D40F02-39F4-774B-B9B3-00C8669BFFFD}" presName="node" presStyleLbl="node1" presStyleIdx="1" presStyleCnt="5">
        <dgm:presLayoutVars>
          <dgm:bulletEnabled val="1"/>
        </dgm:presLayoutVars>
      </dgm:prSet>
      <dgm:spPr/>
    </dgm:pt>
    <dgm:pt modelId="{4A7B62D6-141B-704A-A6AD-B42F0C5D85BE}" type="pres">
      <dgm:prSet presAssocID="{74813D54-384A-F94C-95FD-BF4E3DD5B5DB}" presName="sibTrans" presStyleLbl="sibTrans2D1" presStyleIdx="1" presStyleCnt="4"/>
      <dgm:spPr/>
    </dgm:pt>
    <dgm:pt modelId="{FCB01C8F-79B7-CB4C-82F4-6A5C44FAFF05}" type="pres">
      <dgm:prSet presAssocID="{74813D54-384A-F94C-95FD-BF4E3DD5B5DB}" presName="connectorText" presStyleLbl="sibTrans2D1" presStyleIdx="1" presStyleCnt="4"/>
      <dgm:spPr/>
    </dgm:pt>
    <dgm:pt modelId="{520B53D7-962B-5845-94D1-916546C748B3}" type="pres">
      <dgm:prSet presAssocID="{6946BE84-1A55-FE4A-9080-4A2F1CB590D1}" presName="node" presStyleLbl="node1" presStyleIdx="2" presStyleCnt="5">
        <dgm:presLayoutVars>
          <dgm:bulletEnabled val="1"/>
        </dgm:presLayoutVars>
      </dgm:prSet>
      <dgm:spPr/>
    </dgm:pt>
    <dgm:pt modelId="{128D9F19-EBCC-F844-BEEF-520D93D64BD7}" type="pres">
      <dgm:prSet presAssocID="{DF859CEF-D5FE-A947-8323-3EF947BA2DAE}" presName="sibTrans" presStyleLbl="sibTrans2D1" presStyleIdx="2" presStyleCnt="4"/>
      <dgm:spPr/>
    </dgm:pt>
    <dgm:pt modelId="{3EFD705E-6C7B-9B4F-9E62-0BA09D32C565}" type="pres">
      <dgm:prSet presAssocID="{DF859CEF-D5FE-A947-8323-3EF947BA2DAE}" presName="connectorText" presStyleLbl="sibTrans2D1" presStyleIdx="2" presStyleCnt="4"/>
      <dgm:spPr/>
    </dgm:pt>
    <dgm:pt modelId="{BF9996F2-E3FE-8646-86C8-6816CE404679}" type="pres">
      <dgm:prSet presAssocID="{AE8D4FE9-23B8-C040-8F1F-CC5E4DF16352}" presName="node" presStyleLbl="node1" presStyleIdx="3" presStyleCnt="5">
        <dgm:presLayoutVars>
          <dgm:bulletEnabled val="1"/>
        </dgm:presLayoutVars>
      </dgm:prSet>
      <dgm:spPr/>
    </dgm:pt>
    <dgm:pt modelId="{4957BD57-875F-AA43-A7B7-DEDACE7ACC71}" type="pres">
      <dgm:prSet presAssocID="{9A9A2314-2810-7642-8F08-94B8AF24BBA5}" presName="sibTrans" presStyleLbl="sibTrans2D1" presStyleIdx="3" presStyleCnt="4"/>
      <dgm:spPr/>
    </dgm:pt>
    <dgm:pt modelId="{24F3EE0C-3F4D-1947-8436-DC8CCE37C7A9}" type="pres">
      <dgm:prSet presAssocID="{9A9A2314-2810-7642-8F08-94B8AF24BBA5}" presName="connectorText" presStyleLbl="sibTrans2D1" presStyleIdx="3" presStyleCnt="4"/>
      <dgm:spPr/>
    </dgm:pt>
    <dgm:pt modelId="{AF90CBB8-1520-514F-9850-4CE01F84EEE1}" type="pres">
      <dgm:prSet presAssocID="{7F0C2FBE-C097-8948-ADDD-D1ACEDA2C05B}" presName="node" presStyleLbl="node1" presStyleIdx="4" presStyleCnt="5">
        <dgm:presLayoutVars>
          <dgm:bulletEnabled val="1"/>
        </dgm:presLayoutVars>
      </dgm:prSet>
      <dgm:spPr/>
    </dgm:pt>
  </dgm:ptLst>
  <dgm:cxnLst>
    <dgm:cxn modelId="{9C22AB0C-7206-3A46-99B6-E0F5758F371B}" type="presOf" srcId="{E1D40F02-39F4-774B-B9B3-00C8669BFFFD}" destId="{3A5B0DFF-8DE0-1C4A-A33D-FA6D0996694B}" srcOrd="0" destOrd="0" presId="urn:microsoft.com/office/officeart/2005/8/layout/process2"/>
    <dgm:cxn modelId="{6B46690F-D0AD-EF4F-AAAC-32C99831A23B}" type="presOf" srcId="{04A604D4-75BA-A84D-BF1C-1871EB553413}" destId="{68F0867A-B930-4D43-9C44-C997072E0758}" srcOrd="0" destOrd="0" presId="urn:microsoft.com/office/officeart/2005/8/layout/process2"/>
    <dgm:cxn modelId="{A08F582B-4FBB-C04E-BD69-B475818231CC}" type="presOf" srcId="{6946BE84-1A55-FE4A-9080-4A2F1CB590D1}" destId="{520B53D7-962B-5845-94D1-916546C748B3}" srcOrd="0" destOrd="0" presId="urn:microsoft.com/office/officeart/2005/8/layout/process2"/>
    <dgm:cxn modelId="{CC21C02E-7CD9-B945-B6D7-B43FD97D2817}" type="presOf" srcId="{74813D54-384A-F94C-95FD-BF4E3DD5B5DB}" destId="{4A7B62D6-141B-704A-A6AD-B42F0C5D85BE}" srcOrd="0" destOrd="0" presId="urn:microsoft.com/office/officeart/2005/8/layout/process2"/>
    <dgm:cxn modelId="{11BD5736-70C9-5244-A0F0-032C524574C0}" srcId="{9FFED501-88F3-8345-93B9-279FABE59F04}" destId="{DED6C729-8BC1-B34B-9C1C-7A7FB3E1D601}" srcOrd="0" destOrd="0" parTransId="{9E6AA11A-30D3-2C43-A3FE-2F25BA00A81D}" sibTransId="{04A604D4-75BA-A84D-BF1C-1871EB553413}"/>
    <dgm:cxn modelId="{C571DF38-3AB1-B94F-9EEB-851A7C23F9AB}" type="presOf" srcId="{9FFED501-88F3-8345-93B9-279FABE59F04}" destId="{C10441B0-024B-B344-B77F-A8E438C4CBA7}" srcOrd="0" destOrd="0" presId="urn:microsoft.com/office/officeart/2005/8/layout/process2"/>
    <dgm:cxn modelId="{3C5A7974-3F1C-024B-9A5F-A3A0FA3EAEB8}" type="presOf" srcId="{04A604D4-75BA-A84D-BF1C-1871EB553413}" destId="{3D17B84D-C383-3749-B36C-DCC48CBECC61}" srcOrd="1" destOrd="0" presId="urn:microsoft.com/office/officeart/2005/8/layout/process2"/>
    <dgm:cxn modelId="{3B796E93-E353-CB47-BD97-8D06DA3BE8D0}" type="presOf" srcId="{AE8D4FE9-23B8-C040-8F1F-CC5E4DF16352}" destId="{BF9996F2-E3FE-8646-86C8-6816CE404679}" srcOrd="0" destOrd="0" presId="urn:microsoft.com/office/officeart/2005/8/layout/process2"/>
    <dgm:cxn modelId="{0165B694-04CB-E64E-A1E4-F2D7F2C9ED09}" type="presOf" srcId="{9A9A2314-2810-7642-8F08-94B8AF24BBA5}" destId="{4957BD57-875F-AA43-A7B7-DEDACE7ACC71}" srcOrd="0" destOrd="0" presId="urn:microsoft.com/office/officeart/2005/8/layout/process2"/>
    <dgm:cxn modelId="{6E85C594-46C6-7B43-B3B9-D78A0D17284F}" type="presOf" srcId="{9A9A2314-2810-7642-8F08-94B8AF24BBA5}" destId="{24F3EE0C-3F4D-1947-8436-DC8CCE37C7A9}" srcOrd="1" destOrd="0" presId="urn:microsoft.com/office/officeart/2005/8/layout/process2"/>
    <dgm:cxn modelId="{7D29979C-E6B2-304D-90EC-C3E53729F704}" srcId="{9FFED501-88F3-8345-93B9-279FABE59F04}" destId="{AE8D4FE9-23B8-C040-8F1F-CC5E4DF16352}" srcOrd="3" destOrd="0" parTransId="{AD1BC983-C61A-F84E-BA76-095FC7BFF9BD}" sibTransId="{9A9A2314-2810-7642-8F08-94B8AF24BBA5}"/>
    <dgm:cxn modelId="{3A11B1A3-C7C1-A744-998A-4E7567417BB9}" srcId="{9FFED501-88F3-8345-93B9-279FABE59F04}" destId="{E1D40F02-39F4-774B-B9B3-00C8669BFFFD}" srcOrd="1" destOrd="0" parTransId="{CF20D901-4EE6-4B48-BE19-BE611B4C1B5B}" sibTransId="{74813D54-384A-F94C-95FD-BF4E3DD5B5DB}"/>
    <dgm:cxn modelId="{706097A4-174D-BA47-8916-7BEAE89C6700}" type="presOf" srcId="{7F0C2FBE-C097-8948-ADDD-D1ACEDA2C05B}" destId="{AF90CBB8-1520-514F-9850-4CE01F84EEE1}" srcOrd="0" destOrd="0" presId="urn:microsoft.com/office/officeart/2005/8/layout/process2"/>
    <dgm:cxn modelId="{0537ACA7-E8C0-FE48-90D1-203074DFF7D6}" type="presOf" srcId="{74813D54-384A-F94C-95FD-BF4E3DD5B5DB}" destId="{FCB01C8F-79B7-CB4C-82F4-6A5C44FAFF05}" srcOrd="1" destOrd="0" presId="urn:microsoft.com/office/officeart/2005/8/layout/process2"/>
    <dgm:cxn modelId="{8883A4A8-3840-4843-A72B-6041D5E9A9BA}" type="presOf" srcId="{DF859CEF-D5FE-A947-8323-3EF947BA2DAE}" destId="{3EFD705E-6C7B-9B4F-9E62-0BA09D32C565}" srcOrd="1" destOrd="0" presId="urn:microsoft.com/office/officeart/2005/8/layout/process2"/>
    <dgm:cxn modelId="{522F74AB-10D9-0E4B-9DC8-8099206CE593}" type="presOf" srcId="{DED6C729-8BC1-B34B-9C1C-7A7FB3E1D601}" destId="{A164B846-D2FA-9242-9062-958EE6248A97}" srcOrd="0" destOrd="0" presId="urn:microsoft.com/office/officeart/2005/8/layout/process2"/>
    <dgm:cxn modelId="{442BD4B4-149A-1B42-BECC-E95C118EA07F}" type="presOf" srcId="{DF859CEF-D5FE-A947-8323-3EF947BA2DAE}" destId="{128D9F19-EBCC-F844-BEEF-520D93D64BD7}" srcOrd="0" destOrd="0" presId="urn:microsoft.com/office/officeart/2005/8/layout/process2"/>
    <dgm:cxn modelId="{408F2EBE-F24F-CD49-BF88-CE6288747718}" srcId="{9FFED501-88F3-8345-93B9-279FABE59F04}" destId="{6946BE84-1A55-FE4A-9080-4A2F1CB590D1}" srcOrd="2" destOrd="0" parTransId="{C55BF885-2599-4849-8C52-8878C2AE2A7E}" sibTransId="{DF859CEF-D5FE-A947-8323-3EF947BA2DAE}"/>
    <dgm:cxn modelId="{B2CCBFE2-1C2E-4E4A-A93E-67DB1CFF89C9}" srcId="{9FFED501-88F3-8345-93B9-279FABE59F04}" destId="{7F0C2FBE-C097-8948-ADDD-D1ACEDA2C05B}" srcOrd="4" destOrd="0" parTransId="{1A1DEBF1-9090-654E-96B4-549D15689884}" sibTransId="{047A12F1-DF0D-7B4B-8458-952F2DA6EF9C}"/>
    <dgm:cxn modelId="{4595D46B-A4C6-A94B-A45F-CE079152A91D}" type="presParOf" srcId="{C10441B0-024B-B344-B77F-A8E438C4CBA7}" destId="{A164B846-D2FA-9242-9062-958EE6248A97}" srcOrd="0" destOrd="0" presId="urn:microsoft.com/office/officeart/2005/8/layout/process2"/>
    <dgm:cxn modelId="{F27FC665-BED2-1547-9718-4FE64CD676CC}" type="presParOf" srcId="{C10441B0-024B-B344-B77F-A8E438C4CBA7}" destId="{68F0867A-B930-4D43-9C44-C997072E0758}" srcOrd="1" destOrd="0" presId="urn:microsoft.com/office/officeart/2005/8/layout/process2"/>
    <dgm:cxn modelId="{51FCF8EC-2C95-144B-A9E7-E7E5A924805E}" type="presParOf" srcId="{68F0867A-B930-4D43-9C44-C997072E0758}" destId="{3D17B84D-C383-3749-B36C-DCC48CBECC61}" srcOrd="0" destOrd="0" presId="urn:microsoft.com/office/officeart/2005/8/layout/process2"/>
    <dgm:cxn modelId="{4E52CB6E-7EB9-8F48-B6FF-29468B70C56B}" type="presParOf" srcId="{C10441B0-024B-B344-B77F-A8E438C4CBA7}" destId="{3A5B0DFF-8DE0-1C4A-A33D-FA6D0996694B}" srcOrd="2" destOrd="0" presId="urn:microsoft.com/office/officeart/2005/8/layout/process2"/>
    <dgm:cxn modelId="{BFA0181E-EEE6-BE41-A84F-5F56E64D036A}" type="presParOf" srcId="{C10441B0-024B-B344-B77F-A8E438C4CBA7}" destId="{4A7B62D6-141B-704A-A6AD-B42F0C5D85BE}" srcOrd="3" destOrd="0" presId="urn:microsoft.com/office/officeart/2005/8/layout/process2"/>
    <dgm:cxn modelId="{D6301514-DB01-E34E-90CE-200973972C29}" type="presParOf" srcId="{4A7B62D6-141B-704A-A6AD-B42F0C5D85BE}" destId="{FCB01C8F-79B7-CB4C-82F4-6A5C44FAFF05}" srcOrd="0" destOrd="0" presId="urn:microsoft.com/office/officeart/2005/8/layout/process2"/>
    <dgm:cxn modelId="{12229528-3EB9-AE43-9D5E-593DA3BF2712}" type="presParOf" srcId="{C10441B0-024B-B344-B77F-A8E438C4CBA7}" destId="{520B53D7-962B-5845-94D1-916546C748B3}" srcOrd="4" destOrd="0" presId="urn:microsoft.com/office/officeart/2005/8/layout/process2"/>
    <dgm:cxn modelId="{22F52426-5B16-B040-891A-41C7B2839080}" type="presParOf" srcId="{C10441B0-024B-B344-B77F-A8E438C4CBA7}" destId="{128D9F19-EBCC-F844-BEEF-520D93D64BD7}" srcOrd="5" destOrd="0" presId="urn:microsoft.com/office/officeart/2005/8/layout/process2"/>
    <dgm:cxn modelId="{B3AAA77C-ECC9-7D48-9297-4B3BE9211888}" type="presParOf" srcId="{128D9F19-EBCC-F844-BEEF-520D93D64BD7}" destId="{3EFD705E-6C7B-9B4F-9E62-0BA09D32C565}" srcOrd="0" destOrd="0" presId="urn:microsoft.com/office/officeart/2005/8/layout/process2"/>
    <dgm:cxn modelId="{4FEAF878-FDD4-8C42-B7C1-0DBFA75B6FA4}" type="presParOf" srcId="{C10441B0-024B-B344-B77F-A8E438C4CBA7}" destId="{BF9996F2-E3FE-8646-86C8-6816CE404679}" srcOrd="6" destOrd="0" presId="urn:microsoft.com/office/officeart/2005/8/layout/process2"/>
    <dgm:cxn modelId="{1548AC49-61E6-8F40-948B-30AA5E1C7423}" type="presParOf" srcId="{C10441B0-024B-B344-B77F-A8E438C4CBA7}" destId="{4957BD57-875F-AA43-A7B7-DEDACE7ACC71}" srcOrd="7" destOrd="0" presId="urn:microsoft.com/office/officeart/2005/8/layout/process2"/>
    <dgm:cxn modelId="{6000D5A7-E7D6-BE42-95A7-7C787DB0F1FF}" type="presParOf" srcId="{4957BD57-875F-AA43-A7B7-DEDACE7ACC71}" destId="{24F3EE0C-3F4D-1947-8436-DC8CCE37C7A9}" srcOrd="0" destOrd="0" presId="urn:microsoft.com/office/officeart/2005/8/layout/process2"/>
    <dgm:cxn modelId="{660AF2E3-C0BF-0D40-B913-B26BFB0BC9F9}" type="presParOf" srcId="{C10441B0-024B-B344-B77F-A8E438C4CBA7}" destId="{AF90CBB8-1520-514F-9850-4CE01F84EEE1}" srcOrd="8"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BED4B-F5B2-4B45-9A88-C5CBBFD575CF}">
      <dsp:nvSpPr>
        <dsp:cNvPr id="0" name=""/>
        <dsp:cNvSpPr/>
      </dsp:nvSpPr>
      <dsp:spPr>
        <a:xfrm rot="5400000">
          <a:off x="-169935" y="174411"/>
          <a:ext cx="1132900" cy="793030"/>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FASTQ</a:t>
          </a:r>
        </a:p>
      </dsp:txBody>
      <dsp:txXfrm rot="-5400000">
        <a:off x="0" y="400991"/>
        <a:ext cx="793030" cy="339870"/>
      </dsp:txXfrm>
    </dsp:sp>
    <dsp:sp modelId="{B104F9F0-1465-2F4D-BD25-E260B735E295}">
      <dsp:nvSpPr>
        <dsp:cNvPr id="0" name=""/>
        <dsp:cNvSpPr/>
      </dsp:nvSpPr>
      <dsp:spPr>
        <a:xfrm rot="5400000">
          <a:off x="2583298" y="-1785791"/>
          <a:ext cx="736385" cy="4316920"/>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Raw sequence</a:t>
          </a:r>
        </a:p>
      </dsp:txBody>
      <dsp:txXfrm rot="-5400000">
        <a:off x="793031" y="40423"/>
        <a:ext cx="4280973" cy="664491"/>
      </dsp:txXfrm>
    </dsp:sp>
    <dsp:sp modelId="{9F58E2FD-AF84-C04A-BBCF-3CA521435CEB}">
      <dsp:nvSpPr>
        <dsp:cNvPr id="0" name=""/>
        <dsp:cNvSpPr/>
      </dsp:nvSpPr>
      <dsp:spPr>
        <a:xfrm rot="5400000">
          <a:off x="-169935" y="1190769"/>
          <a:ext cx="1132900" cy="793030"/>
        </a:xfrm>
        <a:prstGeom prst="chevron">
          <a:avLst/>
        </a:prstGeom>
        <a:solidFill>
          <a:schemeClr val="accent5">
            <a:hueOff val="196862"/>
            <a:satOff val="10572"/>
            <a:lumOff val="-3823"/>
            <a:alphaOff val="0"/>
          </a:schemeClr>
        </a:solidFill>
        <a:ln w="12700" cap="flat" cmpd="sng" algn="ctr">
          <a:solidFill>
            <a:schemeClr val="accent5">
              <a:hueOff val="196862"/>
              <a:satOff val="10572"/>
              <a:lumOff val="-38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BAM</a:t>
          </a:r>
        </a:p>
      </dsp:txBody>
      <dsp:txXfrm rot="-5400000">
        <a:off x="0" y="1417349"/>
        <a:ext cx="793030" cy="339870"/>
      </dsp:txXfrm>
    </dsp:sp>
    <dsp:sp modelId="{ACC87C95-38C4-724B-8FDF-E7A0EA87FC29}">
      <dsp:nvSpPr>
        <dsp:cNvPr id="0" name=""/>
        <dsp:cNvSpPr/>
      </dsp:nvSpPr>
      <dsp:spPr>
        <a:xfrm rot="5400000">
          <a:off x="2583104" y="-769239"/>
          <a:ext cx="736772" cy="4316920"/>
        </a:xfrm>
        <a:prstGeom prst="round2SameRect">
          <a:avLst/>
        </a:prstGeom>
        <a:solidFill>
          <a:schemeClr val="lt1">
            <a:alpha val="90000"/>
            <a:hueOff val="0"/>
            <a:satOff val="0"/>
            <a:lumOff val="0"/>
            <a:alphaOff val="0"/>
          </a:schemeClr>
        </a:solidFill>
        <a:ln w="12700" cap="flat" cmpd="sng" algn="ctr">
          <a:solidFill>
            <a:schemeClr val="accent5">
              <a:hueOff val="196862"/>
              <a:satOff val="10572"/>
              <a:lumOff val="-382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Alignment to genome</a:t>
          </a:r>
        </a:p>
      </dsp:txBody>
      <dsp:txXfrm rot="-5400000">
        <a:off x="793030" y="1056801"/>
        <a:ext cx="4280954" cy="664840"/>
      </dsp:txXfrm>
    </dsp:sp>
    <dsp:sp modelId="{6EA59A10-B950-3E41-9233-D9FA9C62A4C2}">
      <dsp:nvSpPr>
        <dsp:cNvPr id="0" name=""/>
        <dsp:cNvSpPr/>
      </dsp:nvSpPr>
      <dsp:spPr>
        <a:xfrm rot="5400000">
          <a:off x="-169935" y="2207127"/>
          <a:ext cx="1132900" cy="793030"/>
        </a:xfrm>
        <a:prstGeom prst="chevron">
          <a:avLst/>
        </a:prstGeom>
        <a:solidFill>
          <a:schemeClr val="accent5">
            <a:hueOff val="393725"/>
            <a:satOff val="21144"/>
            <a:lumOff val="-7647"/>
            <a:alphaOff val="0"/>
          </a:schemeClr>
        </a:solidFill>
        <a:ln w="12700" cap="flat" cmpd="sng" algn="ctr">
          <a:solidFill>
            <a:schemeClr val="accent5">
              <a:hueOff val="393725"/>
              <a:satOff val="21144"/>
              <a:lumOff val="-7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BAI</a:t>
          </a:r>
        </a:p>
      </dsp:txBody>
      <dsp:txXfrm rot="-5400000">
        <a:off x="0" y="2433707"/>
        <a:ext cx="793030" cy="339870"/>
      </dsp:txXfrm>
    </dsp:sp>
    <dsp:sp modelId="{D0B64C8E-4CD3-EE42-A983-C65EB7501C97}">
      <dsp:nvSpPr>
        <dsp:cNvPr id="0" name=""/>
        <dsp:cNvSpPr/>
      </dsp:nvSpPr>
      <dsp:spPr>
        <a:xfrm rot="5400000">
          <a:off x="2583298" y="246924"/>
          <a:ext cx="736385" cy="4316920"/>
        </a:xfrm>
        <a:prstGeom prst="round2SameRect">
          <a:avLst/>
        </a:prstGeom>
        <a:solidFill>
          <a:schemeClr val="lt1">
            <a:alpha val="90000"/>
            <a:hueOff val="0"/>
            <a:satOff val="0"/>
            <a:lumOff val="0"/>
            <a:alphaOff val="0"/>
          </a:schemeClr>
        </a:solidFill>
        <a:ln w="12700" cap="flat" cmpd="sng" algn="ctr">
          <a:solidFill>
            <a:schemeClr val="accent5">
              <a:hueOff val="393725"/>
              <a:satOff val="21144"/>
              <a:lumOff val="-76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Indexing of BAM file</a:t>
          </a:r>
        </a:p>
      </dsp:txBody>
      <dsp:txXfrm rot="-5400000">
        <a:off x="793031" y="2073139"/>
        <a:ext cx="4280973" cy="664491"/>
      </dsp:txXfrm>
    </dsp:sp>
    <dsp:sp modelId="{5E6BA6A0-BC65-9243-8207-946DD376C72C}">
      <dsp:nvSpPr>
        <dsp:cNvPr id="0" name=""/>
        <dsp:cNvSpPr/>
      </dsp:nvSpPr>
      <dsp:spPr>
        <a:xfrm rot="5400000">
          <a:off x="-169935" y="3251547"/>
          <a:ext cx="1132900" cy="793030"/>
        </a:xfrm>
        <a:prstGeom prst="chevron">
          <a:avLst/>
        </a:prstGeom>
        <a:solidFill>
          <a:schemeClr val="accent5">
            <a:hueOff val="590587"/>
            <a:satOff val="31716"/>
            <a:lumOff val="-11470"/>
            <a:alphaOff val="0"/>
          </a:schemeClr>
        </a:solidFill>
        <a:ln w="12700" cap="flat" cmpd="sng" algn="ctr">
          <a:solidFill>
            <a:schemeClr val="accent5">
              <a:hueOff val="590587"/>
              <a:satOff val="31716"/>
              <a:lumOff val="-11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Raw counts</a:t>
          </a:r>
        </a:p>
      </dsp:txBody>
      <dsp:txXfrm rot="-5400000">
        <a:off x="0" y="3478127"/>
        <a:ext cx="793030" cy="339870"/>
      </dsp:txXfrm>
    </dsp:sp>
    <dsp:sp modelId="{2BC41424-A931-C740-9795-9AA6C4F27D59}">
      <dsp:nvSpPr>
        <dsp:cNvPr id="0" name=""/>
        <dsp:cNvSpPr/>
      </dsp:nvSpPr>
      <dsp:spPr>
        <a:xfrm rot="5400000">
          <a:off x="2583298" y="1263282"/>
          <a:ext cx="736385" cy="4316920"/>
        </a:xfrm>
        <a:prstGeom prst="round2SameRect">
          <a:avLst/>
        </a:prstGeom>
        <a:solidFill>
          <a:schemeClr val="lt1">
            <a:alpha val="90000"/>
            <a:hueOff val="0"/>
            <a:satOff val="0"/>
            <a:lumOff val="0"/>
            <a:alphaOff val="0"/>
          </a:schemeClr>
        </a:solidFill>
        <a:ln w="12700" cap="flat" cmpd="sng" algn="ctr">
          <a:solidFill>
            <a:schemeClr val="accent5">
              <a:hueOff val="590587"/>
              <a:satOff val="31716"/>
              <a:lumOff val="-114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Quantification</a:t>
          </a:r>
        </a:p>
      </dsp:txBody>
      <dsp:txXfrm rot="-5400000">
        <a:off x="793031" y="3089497"/>
        <a:ext cx="4280973" cy="664491"/>
      </dsp:txXfrm>
    </dsp:sp>
    <dsp:sp modelId="{69CA4410-E21A-054B-B827-6B830988D4BF}">
      <dsp:nvSpPr>
        <dsp:cNvPr id="0" name=""/>
        <dsp:cNvSpPr/>
      </dsp:nvSpPr>
      <dsp:spPr>
        <a:xfrm rot="5400000">
          <a:off x="-169935" y="4239843"/>
          <a:ext cx="1132900" cy="793030"/>
        </a:xfrm>
        <a:prstGeom prst="chevron">
          <a:avLst/>
        </a:prstGeom>
        <a:solidFill>
          <a:schemeClr val="accent5">
            <a:hueOff val="787450"/>
            <a:satOff val="42288"/>
            <a:lumOff val="-15294"/>
            <a:alphaOff val="0"/>
          </a:schemeClr>
        </a:solidFill>
        <a:ln w="12700" cap="flat" cmpd="sng" algn="ctr">
          <a:solidFill>
            <a:schemeClr val="accent5">
              <a:hueOff val="787450"/>
              <a:satOff val="42288"/>
              <a:lumOff val="-15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dds</a:t>
          </a:r>
        </a:p>
      </dsp:txBody>
      <dsp:txXfrm rot="-5400000">
        <a:off x="0" y="4466423"/>
        <a:ext cx="793030" cy="339870"/>
      </dsp:txXfrm>
    </dsp:sp>
    <dsp:sp modelId="{62FDF192-300E-C94B-BD3F-026E377300F9}">
      <dsp:nvSpPr>
        <dsp:cNvPr id="0" name=""/>
        <dsp:cNvSpPr/>
      </dsp:nvSpPr>
      <dsp:spPr>
        <a:xfrm rot="5400000">
          <a:off x="2583298" y="2279640"/>
          <a:ext cx="736385" cy="4316920"/>
        </a:xfrm>
        <a:prstGeom prst="round2SameRect">
          <a:avLst/>
        </a:prstGeom>
        <a:solidFill>
          <a:schemeClr val="lt1">
            <a:alpha val="90000"/>
            <a:hueOff val="0"/>
            <a:satOff val="0"/>
            <a:lumOff val="0"/>
            <a:alphaOff val="0"/>
          </a:schemeClr>
        </a:solidFill>
        <a:ln w="12700" cap="flat" cmpd="sng" algn="ctr">
          <a:solidFill>
            <a:schemeClr val="accent5">
              <a:hueOff val="787450"/>
              <a:satOff val="42288"/>
              <a:lumOff val="-15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Differential Gene Expression</a:t>
          </a:r>
        </a:p>
      </dsp:txBody>
      <dsp:txXfrm rot="-5400000">
        <a:off x="793031" y="4105855"/>
        <a:ext cx="4280973" cy="6644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4B846-D2FA-9242-9062-958EE6248A97}">
      <dsp:nvSpPr>
        <dsp:cNvPr id="0" name=""/>
        <dsp:cNvSpPr/>
      </dsp:nvSpPr>
      <dsp:spPr>
        <a:xfrm>
          <a:off x="0" y="2893"/>
          <a:ext cx="2561278" cy="6766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RNA extraction/processing</a:t>
          </a:r>
        </a:p>
      </dsp:txBody>
      <dsp:txXfrm>
        <a:off x="19818" y="22711"/>
        <a:ext cx="2521642" cy="637011"/>
      </dsp:txXfrm>
    </dsp:sp>
    <dsp:sp modelId="{68F0867A-B930-4D43-9C44-C997072E0758}">
      <dsp:nvSpPr>
        <dsp:cNvPr id="0" name=""/>
        <dsp:cNvSpPr/>
      </dsp:nvSpPr>
      <dsp:spPr>
        <a:xfrm rot="5400000">
          <a:off x="1153767" y="696457"/>
          <a:ext cx="253742" cy="30449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189291" y="721832"/>
        <a:ext cx="182695" cy="177619"/>
      </dsp:txXfrm>
    </dsp:sp>
    <dsp:sp modelId="{3A5B0DFF-8DE0-1C4A-A33D-FA6D0996694B}">
      <dsp:nvSpPr>
        <dsp:cNvPr id="0" name=""/>
        <dsp:cNvSpPr/>
      </dsp:nvSpPr>
      <dsp:spPr>
        <a:xfrm>
          <a:off x="0" y="1017864"/>
          <a:ext cx="2561278" cy="676647"/>
        </a:xfrm>
        <a:prstGeom prst="roundRect">
          <a:avLst>
            <a:gd name="adj" fmla="val 10000"/>
          </a:avLst>
        </a:prstGeom>
        <a:solidFill>
          <a:schemeClr val="accent5">
            <a:hueOff val="196862"/>
            <a:satOff val="10572"/>
            <a:lumOff val="-3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STAR</a:t>
          </a:r>
        </a:p>
      </dsp:txBody>
      <dsp:txXfrm>
        <a:off x="19818" y="1037682"/>
        <a:ext cx="2521642" cy="637011"/>
      </dsp:txXfrm>
    </dsp:sp>
    <dsp:sp modelId="{4A7B62D6-141B-704A-A6AD-B42F0C5D85BE}">
      <dsp:nvSpPr>
        <dsp:cNvPr id="0" name=""/>
        <dsp:cNvSpPr/>
      </dsp:nvSpPr>
      <dsp:spPr>
        <a:xfrm rot="5400000">
          <a:off x="1153767" y="1711428"/>
          <a:ext cx="253742" cy="304491"/>
        </a:xfrm>
        <a:prstGeom prst="rightArrow">
          <a:avLst>
            <a:gd name="adj1" fmla="val 60000"/>
            <a:gd name="adj2" fmla="val 50000"/>
          </a:avLst>
        </a:prstGeom>
        <a:solidFill>
          <a:schemeClr val="accent5">
            <a:hueOff val="262483"/>
            <a:satOff val="14096"/>
            <a:lumOff val="-509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189291" y="1736803"/>
        <a:ext cx="182695" cy="177619"/>
      </dsp:txXfrm>
    </dsp:sp>
    <dsp:sp modelId="{520B53D7-962B-5845-94D1-916546C748B3}">
      <dsp:nvSpPr>
        <dsp:cNvPr id="0" name=""/>
        <dsp:cNvSpPr/>
      </dsp:nvSpPr>
      <dsp:spPr>
        <a:xfrm>
          <a:off x="0" y="2032835"/>
          <a:ext cx="2561278" cy="676647"/>
        </a:xfrm>
        <a:prstGeom prst="roundRect">
          <a:avLst>
            <a:gd name="adj" fmla="val 10000"/>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Samtools</a:t>
          </a:r>
        </a:p>
      </dsp:txBody>
      <dsp:txXfrm>
        <a:off x="19818" y="2052653"/>
        <a:ext cx="2521642" cy="637011"/>
      </dsp:txXfrm>
    </dsp:sp>
    <dsp:sp modelId="{128D9F19-EBCC-F844-BEEF-520D93D64BD7}">
      <dsp:nvSpPr>
        <dsp:cNvPr id="0" name=""/>
        <dsp:cNvSpPr/>
      </dsp:nvSpPr>
      <dsp:spPr>
        <a:xfrm rot="5400000">
          <a:off x="1153767" y="2726398"/>
          <a:ext cx="253742" cy="304491"/>
        </a:xfrm>
        <a:prstGeom prst="rightArrow">
          <a:avLst>
            <a:gd name="adj1" fmla="val 60000"/>
            <a:gd name="adj2" fmla="val 50000"/>
          </a:avLst>
        </a:prstGeom>
        <a:solidFill>
          <a:schemeClr val="accent5">
            <a:hueOff val="524966"/>
            <a:satOff val="28192"/>
            <a:lumOff val="-1019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189291" y="2751773"/>
        <a:ext cx="182695" cy="177619"/>
      </dsp:txXfrm>
    </dsp:sp>
    <dsp:sp modelId="{BF9996F2-E3FE-8646-86C8-6816CE404679}">
      <dsp:nvSpPr>
        <dsp:cNvPr id="0" name=""/>
        <dsp:cNvSpPr/>
      </dsp:nvSpPr>
      <dsp:spPr>
        <a:xfrm>
          <a:off x="0" y="3047806"/>
          <a:ext cx="2561278" cy="676647"/>
        </a:xfrm>
        <a:prstGeom prst="roundRect">
          <a:avLst>
            <a:gd name="adj" fmla="val 10000"/>
          </a:avLst>
        </a:prstGeom>
        <a:solidFill>
          <a:schemeClr val="accent5">
            <a:hueOff val="590587"/>
            <a:satOff val="31716"/>
            <a:lumOff val="-11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FeatureCounts</a:t>
          </a:r>
        </a:p>
      </dsp:txBody>
      <dsp:txXfrm>
        <a:off x="19818" y="3067624"/>
        <a:ext cx="2521642" cy="637011"/>
      </dsp:txXfrm>
    </dsp:sp>
    <dsp:sp modelId="{4957BD57-875F-AA43-A7B7-DEDACE7ACC71}">
      <dsp:nvSpPr>
        <dsp:cNvPr id="0" name=""/>
        <dsp:cNvSpPr/>
      </dsp:nvSpPr>
      <dsp:spPr>
        <a:xfrm rot="5400000">
          <a:off x="1153767" y="3741369"/>
          <a:ext cx="253742" cy="304491"/>
        </a:xfrm>
        <a:prstGeom prst="rightArrow">
          <a:avLst>
            <a:gd name="adj1" fmla="val 60000"/>
            <a:gd name="adj2" fmla="val 50000"/>
          </a:avLst>
        </a:prstGeom>
        <a:solidFill>
          <a:schemeClr val="accent5">
            <a:hueOff val="787450"/>
            <a:satOff val="42288"/>
            <a:lumOff val="-15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1189291" y="3766744"/>
        <a:ext cx="182695" cy="177619"/>
      </dsp:txXfrm>
    </dsp:sp>
    <dsp:sp modelId="{AF90CBB8-1520-514F-9850-4CE01F84EEE1}">
      <dsp:nvSpPr>
        <dsp:cNvPr id="0" name=""/>
        <dsp:cNvSpPr/>
      </dsp:nvSpPr>
      <dsp:spPr>
        <a:xfrm>
          <a:off x="0" y="4062776"/>
          <a:ext cx="2561278" cy="676647"/>
        </a:xfrm>
        <a:prstGeom prst="roundRect">
          <a:avLst>
            <a:gd name="adj" fmla="val 10000"/>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DESeq2</a:t>
          </a:r>
        </a:p>
      </dsp:txBody>
      <dsp:txXfrm>
        <a:off x="19818" y="4082594"/>
        <a:ext cx="2521642" cy="6370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E5156-1B5D-054E-B5B2-E1B1BA160252}" type="datetimeFigureOut">
              <a:rPr lang="fr-FR" smtClean="0"/>
              <a:t>27/06/2024</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BD60B-517C-4242-AE46-E1BD2D086542}" type="slidenum">
              <a:rPr lang="fr-FR" smtClean="0"/>
              <a:t>‹#›</a:t>
            </a:fld>
            <a:endParaRPr lang="fr-FR"/>
          </a:p>
        </p:txBody>
      </p:sp>
    </p:spTree>
    <p:extLst>
      <p:ext uri="{BB962C8B-B14F-4D97-AF65-F5344CB8AC3E}">
        <p14:creationId xmlns:p14="http://schemas.microsoft.com/office/powerpoint/2010/main" val="517014248"/>
      </p:ext>
    </p:extLst>
  </p:cSld>
  <p:clrMap bg1="lt1" tx1="dk1" bg2="lt2" tx2="dk2" accent1="accent1" accent2="accent2" accent3="accent3" accent4="accent4" accent5="accent5" accent6="accent6" hlink="hlink" folHlink="folHlink"/>
  <p:notesStyle>
    <a:lvl1pPr marL="0" algn="l" defTabSz="913884" rtl="0" eaLnBrk="1" latinLnBrk="0" hangingPunct="1">
      <a:defRPr sz="1200" kern="1200">
        <a:solidFill>
          <a:schemeClr val="tx1"/>
        </a:solidFill>
        <a:latin typeface="+mn-lt"/>
        <a:ea typeface="+mn-ea"/>
        <a:cs typeface="+mn-cs"/>
      </a:defRPr>
    </a:lvl1pPr>
    <a:lvl2pPr marL="456942" algn="l" defTabSz="913884" rtl="0" eaLnBrk="1" latinLnBrk="0" hangingPunct="1">
      <a:defRPr sz="1200" kern="1200">
        <a:solidFill>
          <a:schemeClr val="tx1"/>
        </a:solidFill>
        <a:latin typeface="+mn-lt"/>
        <a:ea typeface="+mn-ea"/>
        <a:cs typeface="+mn-cs"/>
      </a:defRPr>
    </a:lvl2pPr>
    <a:lvl3pPr marL="913884" algn="l" defTabSz="913884" rtl="0" eaLnBrk="1" latinLnBrk="0" hangingPunct="1">
      <a:defRPr sz="1200" kern="1200">
        <a:solidFill>
          <a:schemeClr val="tx1"/>
        </a:solidFill>
        <a:latin typeface="+mn-lt"/>
        <a:ea typeface="+mn-ea"/>
        <a:cs typeface="+mn-cs"/>
      </a:defRPr>
    </a:lvl3pPr>
    <a:lvl4pPr marL="1370825" algn="l" defTabSz="913884" rtl="0" eaLnBrk="1" latinLnBrk="0" hangingPunct="1">
      <a:defRPr sz="1200" kern="1200">
        <a:solidFill>
          <a:schemeClr val="tx1"/>
        </a:solidFill>
        <a:latin typeface="+mn-lt"/>
        <a:ea typeface="+mn-ea"/>
        <a:cs typeface="+mn-cs"/>
      </a:defRPr>
    </a:lvl4pPr>
    <a:lvl5pPr marL="1827765" algn="l" defTabSz="913884" rtl="0" eaLnBrk="1" latinLnBrk="0" hangingPunct="1">
      <a:defRPr sz="1200" kern="1200">
        <a:solidFill>
          <a:schemeClr val="tx1"/>
        </a:solidFill>
        <a:latin typeface="+mn-lt"/>
        <a:ea typeface="+mn-ea"/>
        <a:cs typeface="+mn-cs"/>
      </a:defRPr>
    </a:lvl5pPr>
    <a:lvl6pPr marL="2284705" algn="l" defTabSz="913884" rtl="0" eaLnBrk="1" latinLnBrk="0" hangingPunct="1">
      <a:defRPr sz="1200" kern="1200">
        <a:solidFill>
          <a:schemeClr val="tx1"/>
        </a:solidFill>
        <a:latin typeface="+mn-lt"/>
        <a:ea typeface="+mn-ea"/>
        <a:cs typeface="+mn-cs"/>
      </a:defRPr>
    </a:lvl6pPr>
    <a:lvl7pPr marL="2741647" algn="l" defTabSz="913884" rtl="0" eaLnBrk="1" latinLnBrk="0" hangingPunct="1">
      <a:defRPr sz="1200" kern="1200">
        <a:solidFill>
          <a:schemeClr val="tx1"/>
        </a:solidFill>
        <a:latin typeface="+mn-lt"/>
        <a:ea typeface="+mn-ea"/>
        <a:cs typeface="+mn-cs"/>
      </a:defRPr>
    </a:lvl7pPr>
    <a:lvl8pPr marL="3198590" algn="l" defTabSz="913884" rtl="0" eaLnBrk="1" latinLnBrk="0" hangingPunct="1">
      <a:defRPr sz="1200" kern="1200">
        <a:solidFill>
          <a:schemeClr val="tx1"/>
        </a:solidFill>
        <a:latin typeface="+mn-lt"/>
        <a:ea typeface="+mn-ea"/>
        <a:cs typeface="+mn-cs"/>
      </a:defRPr>
    </a:lvl8pPr>
    <a:lvl9pPr marL="3655532" algn="l" defTabSz="9138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bioconductor.org/packages/devel/bioc/vignettes/apeglm/inst/doc/apeglm.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Kolmogorov%E2%80%93Smirnov_test"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HVG –5 million is enough</a:t>
            </a:r>
          </a:p>
          <a:p>
            <a:r>
              <a:rPr lang="en-CA" dirty="0"/>
              <a:t>Not </a:t>
            </a:r>
            <a:r>
              <a:rPr lang="en-CA" dirty="0" err="1"/>
              <a:t>hvg</a:t>
            </a:r>
            <a:r>
              <a:rPr lang="en-CA" dirty="0"/>
              <a:t> or low expression – up to 100 </a:t>
            </a:r>
            <a:r>
              <a:rPr lang="en-CA" dirty="0" err="1"/>
              <a:t>millio</a:t>
            </a:r>
            <a:r>
              <a:rPr lang="en-US" dirty="0"/>
              <a:t>n</a:t>
            </a:r>
          </a:p>
          <a:p>
            <a:r>
              <a:rPr lang="en-US" dirty="0"/>
              <a:t>Single cell – 1 million reads </a:t>
            </a:r>
          </a:p>
          <a:p>
            <a:r>
              <a:rPr lang="en-US" dirty="0"/>
              <a:t>50000 reads enough for most HVGs</a:t>
            </a:r>
            <a:endParaRPr lang="en-CA" dirty="0"/>
          </a:p>
        </p:txBody>
      </p:sp>
      <p:sp>
        <p:nvSpPr>
          <p:cNvPr id="4" name="Slide Number Placeholder 3"/>
          <p:cNvSpPr>
            <a:spLocks noGrp="1"/>
          </p:cNvSpPr>
          <p:nvPr>
            <p:ph type="sldNum" sz="quarter" idx="5"/>
          </p:nvPr>
        </p:nvSpPr>
        <p:spPr/>
        <p:txBody>
          <a:bodyPr/>
          <a:lstStyle/>
          <a:p>
            <a:fld id="{DACBD60B-517C-4242-AE46-E1BD2D086542}" type="slidenum">
              <a:rPr lang="fr-FR" smtClean="0"/>
              <a:t>16</a:t>
            </a:fld>
            <a:endParaRPr lang="fr-FR"/>
          </a:p>
        </p:txBody>
      </p:sp>
    </p:spTree>
    <p:extLst>
      <p:ext uri="{BB962C8B-B14F-4D97-AF65-F5344CB8AC3E}">
        <p14:creationId xmlns:p14="http://schemas.microsoft.com/office/powerpoint/2010/main" val="2104685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normalize for sequencing depth and RNA composition, DESeq2 uses the median of ratios method. On the user-end there is only one step, but on the back-end there are multiple steps involved, as described below.</a:t>
            </a:r>
          </a:p>
          <a:p>
            <a:pPr algn="l"/>
            <a:endParaRPr lang="en-CA" b="0" i="0" dirty="0">
              <a:solidFill>
                <a:srgbClr val="24292F"/>
              </a:solidFill>
              <a:effectLst/>
              <a:latin typeface="-apple-system"/>
            </a:endParaRPr>
          </a:p>
          <a:p>
            <a:pPr marL="0" marR="0" lvl="0" indent="0" algn="l" defTabSz="913884" rtl="0" eaLnBrk="1" fontAlgn="auto" latinLnBrk="0" hangingPunct="1">
              <a:lnSpc>
                <a:spcPct val="100000"/>
              </a:lnSpc>
              <a:spcBef>
                <a:spcPts val="0"/>
              </a:spcBef>
              <a:spcAft>
                <a:spcPts val="0"/>
              </a:spcAft>
              <a:buClrTx/>
              <a:buSzTx/>
              <a:buFontTx/>
              <a:buNone/>
              <a:tabLst/>
              <a:defRPr/>
            </a:pPr>
            <a:r>
              <a:rPr lang="en-CA" b="0" i="0" dirty="0">
                <a:solidFill>
                  <a:srgbClr val="EEEEEE"/>
                </a:solidFill>
                <a:effectLst/>
                <a:latin typeface="Atkinson Hyperlegible"/>
              </a:rPr>
              <a:t>The goal is to calculate a </a:t>
            </a:r>
            <a:r>
              <a:rPr lang="en-CA" b="1" i="0" dirty="0">
                <a:solidFill>
                  <a:srgbClr val="EEEEEE"/>
                </a:solidFill>
                <a:effectLst/>
                <a:latin typeface="Atkinson Hyperlegible"/>
              </a:rPr>
              <a:t>scaling factor for each sample</a:t>
            </a:r>
            <a:r>
              <a:rPr lang="en-CA" b="0" i="0" dirty="0">
                <a:solidFill>
                  <a:srgbClr val="EEEEEE"/>
                </a:solidFill>
                <a:effectLst/>
                <a:latin typeface="Atkinson Hyperlegible"/>
              </a:rPr>
              <a:t>, which </a:t>
            </a:r>
            <a:r>
              <a:rPr lang="en-CA" b="1" i="0" dirty="0">
                <a:solidFill>
                  <a:srgbClr val="EEEEEE"/>
                </a:solidFill>
                <a:effectLst/>
                <a:latin typeface="Atkinson Hyperlegible"/>
              </a:rPr>
              <a:t>takes read depth and library composition </a:t>
            </a:r>
            <a:r>
              <a:rPr lang="en-CA" b="0" i="0" dirty="0">
                <a:solidFill>
                  <a:srgbClr val="EEEEEE"/>
                </a:solidFill>
                <a:effectLst/>
                <a:latin typeface="Atkinson Hyperlegible"/>
              </a:rPr>
              <a:t>into account.</a:t>
            </a:r>
            <a:endParaRPr lang="en-US" dirty="0"/>
          </a:p>
          <a:p>
            <a:pPr algn="l"/>
            <a:endParaRPr lang="en-CA" b="0" i="0" dirty="0">
              <a:solidFill>
                <a:srgbClr val="24292F"/>
              </a:solidFill>
              <a:effectLst/>
              <a:latin typeface="-apple-system"/>
            </a:endParaRPr>
          </a:p>
          <a:p>
            <a:br>
              <a:rPr lang="en-CA" dirty="0"/>
            </a:br>
            <a:endParaRPr lang="en-US" dirty="0"/>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41</a:t>
            </a:fld>
            <a:endParaRPr lang="fr-FR"/>
          </a:p>
        </p:txBody>
      </p:sp>
    </p:spTree>
    <p:extLst>
      <p:ext uri="{BB962C8B-B14F-4D97-AF65-F5344CB8AC3E}">
        <p14:creationId xmlns:p14="http://schemas.microsoft.com/office/powerpoint/2010/main" val="1531705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normalize for sequencing depth and RNA composition, DESeq2 uses the median of ratios method. On the user-end there is only one step, but on the back-end there are multiple steps involved, as described below.</a:t>
            </a:r>
          </a:p>
          <a:p>
            <a:pPr algn="l"/>
            <a:endParaRPr lang="en-CA" b="0" i="0" dirty="0">
              <a:solidFill>
                <a:srgbClr val="24292F"/>
              </a:solidFill>
              <a:effectLst/>
              <a:latin typeface="-apple-system"/>
            </a:endParaRPr>
          </a:p>
          <a:p>
            <a:pPr marL="0" marR="0" lvl="0" indent="0" algn="l" defTabSz="913884" rtl="0" eaLnBrk="1" fontAlgn="auto" latinLnBrk="0" hangingPunct="1">
              <a:lnSpc>
                <a:spcPct val="100000"/>
              </a:lnSpc>
              <a:spcBef>
                <a:spcPts val="0"/>
              </a:spcBef>
              <a:spcAft>
                <a:spcPts val="0"/>
              </a:spcAft>
              <a:buClrTx/>
              <a:buSzTx/>
              <a:buFontTx/>
              <a:buNone/>
              <a:tabLst/>
              <a:defRPr/>
            </a:pPr>
            <a:r>
              <a:rPr lang="en-CA" b="0" i="0" dirty="0">
                <a:solidFill>
                  <a:srgbClr val="EEEEEE"/>
                </a:solidFill>
                <a:effectLst/>
                <a:latin typeface="Atkinson Hyperlegible"/>
              </a:rPr>
              <a:t>The goal is to calculate a </a:t>
            </a:r>
            <a:r>
              <a:rPr lang="en-CA" b="1" i="0" dirty="0">
                <a:solidFill>
                  <a:srgbClr val="EEEEEE"/>
                </a:solidFill>
                <a:effectLst/>
                <a:latin typeface="Atkinson Hyperlegible"/>
              </a:rPr>
              <a:t>scaling factor for each sample</a:t>
            </a:r>
            <a:r>
              <a:rPr lang="en-CA" b="0" i="0" dirty="0">
                <a:solidFill>
                  <a:srgbClr val="EEEEEE"/>
                </a:solidFill>
                <a:effectLst/>
                <a:latin typeface="Atkinson Hyperlegible"/>
              </a:rPr>
              <a:t>, which </a:t>
            </a:r>
            <a:r>
              <a:rPr lang="en-CA" b="1" i="0" dirty="0">
                <a:solidFill>
                  <a:srgbClr val="EEEEEE"/>
                </a:solidFill>
                <a:effectLst/>
                <a:latin typeface="Atkinson Hyperlegible"/>
              </a:rPr>
              <a:t>takes read depth and library composition </a:t>
            </a:r>
            <a:r>
              <a:rPr lang="en-CA" b="0" i="0" dirty="0">
                <a:solidFill>
                  <a:srgbClr val="EEEEEE"/>
                </a:solidFill>
                <a:effectLst/>
                <a:latin typeface="Atkinson Hyperlegible"/>
              </a:rPr>
              <a:t>into account.</a:t>
            </a:r>
            <a:endParaRPr lang="en-US" dirty="0"/>
          </a:p>
          <a:p>
            <a:pPr algn="l"/>
            <a:endParaRPr lang="en-CA" b="0" i="0" dirty="0">
              <a:solidFill>
                <a:srgbClr val="24292F"/>
              </a:solidFill>
              <a:effectLst/>
              <a:latin typeface="-apple-system"/>
            </a:endParaRPr>
          </a:p>
          <a:p>
            <a:br>
              <a:rPr lang="en-CA" dirty="0"/>
            </a:br>
            <a:endParaRPr lang="en-US" dirty="0"/>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42</a:t>
            </a:fld>
            <a:endParaRPr lang="fr-FR"/>
          </a:p>
        </p:txBody>
      </p:sp>
    </p:spTree>
    <p:extLst>
      <p:ext uri="{BB962C8B-B14F-4D97-AF65-F5344CB8AC3E}">
        <p14:creationId xmlns:p14="http://schemas.microsoft.com/office/powerpoint/2010/main" val="4234118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i="0" dirty="0">
                <a:solidFill>
                  <a:srgbClr val="EEEEEE"/>
                </a:solidFill>
                <a:effectLst/>
                <a:latin typeface="Atkinson Hyperlegible"/>
              </a:rPr>
              <a:t>The average of the log values (also known as the geometric mean) is used here because it is not easily impacted by outliers </a:t>
            </a:r>
            <a:r>
              <a:rPr lang="en-CA" b="0" i="0" dirty="0">
                <a:solidFill>
                  <a:srgbClr val="EEEEEE"/>
                </a:solidFill>
                <a:effectLst/>
                <a:latin typeface="Atkinson Hyperlegible"/>
              </a:rPr>
              <a:t>(e.g. gene C with its outlier for Sample 3).</a:t>
            </a:r>
          </a:p>
          <a:p>
            <a:endParaRPr lang="en-CA" b="0" i="0" dirty="0">
              <a:solidFill>
                <a:srgbClr val="EEEEEE"/>
              </a:solidFill>
              <a:effectLst/>
              <a:latin typeface="Atkinson Hyperlegible"/>
            </a:endParaRPr>
          </a:p>
          <a:p>
            <a:r>
              <a:rPr lang="en-CA" b="0" i="0" dirty="0">
                <a:solidFill>
                  <a:srgbClr val="EEEEEE"/>
                </a:solidFill>
                <a:effectLst/>
                <a:latin typeface="Atkinson Hyperlegible"/>
              </a:rPr>
              <a:t>Here we filter out genes with no read counts in at least 1 sample, e.g. </a:t>
            </a:r>
            <a:r>
              <a:rPr lang="en-CA" b="1" i="0" dirty="0">
                <a:solidFill>
                  <a:srgbClr val="EEEEEE"/>
                </a:solidFill>
                <a:effectLst/>
                <a:latin typeface="Atkinson Hyperlegible"/>
              </a:rPr>
              <a:t>genes only transcribed in one tissue like gene D in the previous example</a:t>
            </a:r>
            <a:r>
              <a:rPr lang="en-CA" b="0" i="0" dirty="0">
                <a:solidFill>
                  <a:srgbClr val="EEEEEE"/>
                </a:solidFill>
                <a:effectLst/>
                <a:latin typeface="Atkinson Hyperlegible"/>
              </a:rPr>
              <a:t>. This helps to </a:t>
            </a:r>
            <a:r>
              <a:rPr lang="en-CA" b="1" i="0" dirty="0">
                <a:solidFill>
                  <a:srgbClr val="EEEEEE"/>
                </a:solidFill>
                <a:effectLst/>
                <a:latin typeface="Atkinson Hyperlegible"/>
              </a:rPr>
              <a:t>focus the scaling factors on genes transcribed at similar levels, regardless of the condition.</a:t>
            </a:r>
            <a:endParaRPr lang="en-US" b="1" dirty="0"/>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43</a:t>
            </a:fld>
            <a:endParaRPr lang="fr-FR"/>
          </a:p>
        </p:txBody>
      </p:sp>
    </p:spTree>
    <p:extLst>
      <p:ext uri="{BB962C8B-B14F-4D97-AF65-F5344CB8AC3E}">
        <p14:creationId xmlns:p14="http://schemas.microsoft.com/office/powerpoint/2010/main" val="1879484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EEEEEE"/>
                </a:solidFill>
                <a:effectLst/>
                <a:latin typeface="Atkinson Hyperlegible"/>
              </a:rPr>
              <a:t>Subtracting the average log value = this step compares the </a:t>
            </a:r>
            <a:r>
              <a:rPr lang="en-CA" b="1" i="0" dirty="0">
                <a:solidFill>
                  <a:srgbClr val="EEEEEE"/>
                </a:solidFill>
                <a:effectLst/>
                <a:latin typeface="Atkinson Hyperlegible"/>
              </a:rPr>
              <a:t>ratio of the counts </a:t>
            </a:r>
            <a:r>
              <a:rPr lang="en-CA" b="0" i="0" dirty="0">
                <a:solidFill>
                  <a:srgbClr val="EEEEEE"/>
                </a:solidFill>
                <a:effectLst/>
                <a:latin typeface="Atkinson Hyperlegible"/>
              </a:rPr>
              <a:t>in each sample to the average across all samples.   </a:t>
            </a:r>
          </a:p>
          <a:p>
            <a:endParaRPr lang="en-CA" b="0" i="0" dirty="0">
              <a:solidFill>
                <a:srgbClr val="EEEEEE"/>
              </a:solidFill>
              <a:effectLst/>
              <a:latin typeface="Atkinson Hyperlegible"/>
            </a:endParaRPr>
          </a:p>
          <a:p>
            <a:r>
              <a:rPr lang="en-CA" b="0" i="0" dirty="0">
                <a:solidFill>
                  <a:srgbClr val="EEEEEE"/>
                </a:solidFill>
                <a:effectLst/>
                <a:latin typeface="Atkinson Hyperlegible"/>
              </a:rPr>
              <a:t>The median is used here to </a:t>
            </a:r>
            <a:r>
              <a:rPr lang="en-CA" b="1" i="0" dirty="0">
                <a:solidFill>
                  <a:srgbClr val="EEEEEE"/>
                </a:solidFill>
                <a:effectLst/>
                <a:latin typeface="Atkinson Hyperlegible"/>
              </a:rPr>
              <a:t>avoid extreme genes (most likely rare ones) </a:t>
            </a:r>
            <a:r>
              <a:rPr lang="en-CA" b="0" i="0" dirty="0">
                <a:solidFill>
                  <a:srgbClr val="EEEEEE"/>
                </a:solidFill>
                <a:effectLst/>
                <a:latin typeface="Atkinson Hyperlegible"/>
              </a:rPr>
              <a:t>from </a:t>
            </a:r>
            <a:r>
              <a:rPr lang="en-CA" b="1" i="0" dirty="0">
                <a:solidFill>
                  <a:srgbClr val="EEEEEE"/>
                </a:solidFill>
                <a:effectLst/>
                <a:latin typeface="Atkinson Hyperlegible"/>
              </a:rPr>
              <a:t>swaying the value too much </a:t>
            </a:r>
            <a:r>
              <a:rPr lang="en-CA" b="0" i="0" dirty="0">
                <a:solidFill>
                  <a:srgbClr val="EEEEEE"/>
                </a:solidFill>
                <a:effectLst/>
                <a:latin typeface="Atkinson Hyperlegible"/>
              </a:rPr>
              <a:t>in one direction. It helps to put more emphasis on moderately expressed genes.</a:t>
            </a:r>
            <a:endParaRPr lang="en-US" dirty="0"/>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44</a:t>
            </a:fld>
            <a:endParaRPr lang="fr-FR"/>
          </a:p>
        </p:txBody>
      </p:sp>
    </p:spTree>
    <p:extLst>
      <p:ext uri="{BB962C8B-B14F-4D97-AF65-F5344CB8AC3E}">
        <p14:creationId xmlns:p14="http://schemas.microsoft.com/office/powerpoint/2010/main" val="3763273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EEEEEE"/>
                </a:solidFill>
                <a:effectLst/>
                <a:latin typeface="Atkinson Hyperlegible"/>
              </a:rPr>
              <a:t>DESeq2 also runs the Differential Gene Expression (DGE) analysis, which has two basic tasks:</a:t>
            </a:r>
          </a:p>
          <a:p>
            <a:pPr algn="l">
              <a:buFont typeface="Arial" panose="020B0604020202020204" pitchFamily="34" charset="0"/>
              <a:buChar char="•"/>
            </a:pPr>
            <a:r>
              <a:rPr lang="en-CA" b="0" i="0" dirty="0">
                <a:solidFill>
                  <a:srgbClr val="EEEEEE"/>
                </a:solidFill>
                <a:effectLst/>
                <a:latin typeface="Atkinson Hyperlegible"/>
              </a:rPr>
              <a:t>Estimate the biological variance using the replicates for each condition</a:t>
            </a:r>
          </a:p>
          <a:p>
            <a:pPr algn="l">
              <a:buFont typeface="Arial" panose="020B0604020202020204" pitchFamily="34" charset="0"/>
              <a:buChar char="•"/>
            </a:pPr>
            <a:r>
              <a:rPr lang="en-CA" b="0" i="0" dirty="0">
                <a:solidFill>
                  <a:srgbClr val="EEEEEE"/>
                </a:solidFill>
                <a:effectLst/>
                <a:latin typeface="Atkinson Hyperlegible"/>
              </a:rPr>
              <a:t>Estimate the significance of expression differences between any two conditions</a:t>
            </a:r>
          </a:p>
          <a:p>
            <a:pPr algn="l"/>
            <a:r>
              <a:rPr lang="en-CA" b="0" i="0" dirty="0">
                <a:solidFill>
                  <a:srgbClr val="EEEEEE"/>
                </a:solidFill>
                <a:effectLst/>
                <a:latin typeface="Atkinson Hyperlegible"/>
              </a:rPr>
              <a:t>This expression analysis is estimated from read counts and attempts are made to correct for variability in measurements using replicates, that are absolutely essential for accurate results. </a:t>
            </a:r>
          </a:p>
          <a:p>
            <a:pPr algn="l"/>
            <a:endParaRPr lang="en-CA" b="0" i="0" dirty="0">
              <a:solidFill>
                <a:srgbClr val="EEEEEE"/>
              </a:solidFill>
              <a:effectLst/>
              <a:latin typeface="Atkinson Hyperlegible"/>
            </a:endParaRP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45</a:t>
            </a:fld>
            <a:endParaRPr lang="fr-FR"/>
          </a:p>
        </p:txBody>
      </p:sp>
    </p:spTree>
    <p:extLst>
      <p:ext uri="{BB962C8B-B14F-4D97-AF65-F5344CB8AC3E}">
        <p14:creationId xmlns:p14="http://schemas.microsoft.com/office/powerpoint/2010/main" val="1305080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51</a:t>
            </a:fld>
            <a:endParaRPr lang="fr-FR"/>
          </a:p>
        </p:txBody>
      </p:sp>
    </p:spTree>
    <p:extLst>
      <p:ext uri="{BB962C8B-B14F-4D97-AF65-F5344CB8AC3E}">
        <p14:creationId xmlns:p14="http://schemas.microsoft.com/office/powerpoint/2010/main" val="953772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84" rtl="0" eaLnBrk="1" fontAlgn="auto" latinLnBrk="0" hangingPunct="1">
              <a:lnSpc>
                <a:spcPct val="100000"/>
              </a:lnSpc>
              <a:spcBef>
                <a:spcPts val="0"/>
              </a:spcBef>
              <a:spcAft>
                <a:spcPts val="0"/>
              </a:spcAft>
              <a:buClrTx/>
              <a:buSzTx/>
              <a:buFontTx/>
              <a:buNone/>
              <a:tabLst/>
              <a:defRPr/>
            </a:pPr>
            <a:r>
              <a:rPr lang="en-CA" b="0" i="0" dirty="0">
                <a:solidFill>
                  <a:srgbClr val="24292F"/>
                </a:solidFill>
                <a:effectLst/>
                <a:latin typeface="-apple-system"/>
              </a:rPr>
              <a:t>To determine differentially expressed genes, we evaluate the </a:t>
            </a:r>
            <a:r>
              <a:rPr lang="en-CA" b="1" i="0" dirty="0">
                <a:solidFill>
                  <a:srgbClr val="24292F"/>
                </a:solidFill>
                <a:effectLst/>
                <a:latin typeface="-apple-system"/>
              </a:rPr>
              <a:t>variation of expression between groups (of interest) and compare that to the variation within the groups</a:t>
            </a:r>
            <a:r>
              <a:rPr lang="en-CA" b="0" i="0" dirty="0">
                <a:solidFill>
                  <a:srgbClr val="24292F"/>
                </a:solidFill>
                <a:effectLst/>
                <a:latin typeface="-apple-system"/>
              </a:rPr>
              <a:t> (</a:t>
            </a:r>
            <a:r>
              <a:rPr lang="en-CA" b="1" i="0" u="sng" dirty="0">
                <a:solidFill>
                  <a:srgbClr val="24292F"/>
                </a:solidFill>
                <a:effectLst/>
                <a:latin typeface="-apple-system"/>
              </a:rPr>
              <a:t>between replicates</a:t>
            </a:r>
            <a:r>
              <a:rPr lang="en-CA" b="0" i="0" dirty="0">
                <a:solidFill>
                  <a:srgbClr val="24292F"/>
                </a:solidFill>
                <a:effectLst/>
                <a:latin typeface="-apple-system"/>
              </a:rPr>
              <a:t>).</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53</a:t>
            </a:fld>
            <a:endParaRPr lang="fr-FR"/>
          </a:p>
        </p:txBody>
      </p:sp>
    </p:spTree>
    <p:extLst>
      <p:ext uri="{BB962C8B-B14F-4D97-AF65-F5344CB8AC3E}">
        <p14:creationId xmlns:p14="http://schemas.microsoft.com/office/powerpoint/2010/main" val="2154134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CA" b="0" i="0" dirty="0">
                <a:solidFill>
                  <a:srgbClr val="24292F"/>
                </a:solidFill>
                <a:effectLst/>
                <a:latin typeface="-apple-system"/>
              </a:rPr>
              <a:t>For each individual gene, </a:t>
            </a:r>
            <a:r>
              <a:rPr lang="en-CA" b="1" i="0" dirty="0">
                <a:solidFill>
                  <a:srgbClr val="24292F"/>
                </a:solidFill>
                <a:effectLst/>
                <a:latin typeface="-apple-system"/>
              </a:rPr>
              <a:t>the mean is not equal to the variance.</a:t>
            </a:r>
            <a:endParaRPr lang="en-CA" b="0" i="0" dirty="0">
              <a:solidFill>
                <a:srgbClr val="24292F"/>
              </a:solidFill>
              <a:effectLst/>
              <a:latin typeface="-apple-system"/>
            </a:endParaRPr>
          </a:p>
          <a:p>
            <a:pPr marL="742950" lvl="1" indent="-285750" algn="l">
              <a:buFont typeface="+mj-lt"/>
              <a:buAutoNum type="arabicPeriod"/>
            </a:pPr>
            <a:r>
              <a:rPr lang="en-CA" b="0" i="0" dirty="0">
                <a:solidFill>
                  <a:srgbClr val="24292F"/>
                </a:solidFill>
                <a:effectLst/>
                <a:latin typeface="-apple-system"/>
              </a:rPr>
              <a:t>Genes that are </a:t>
            </a:r>
            <a:r>
              <a:rPr lang="en-CA" b="1" i="0" dirty="0">
                <a:solidFill>
                  <a:srgbClr val="24292F"/>
                </a:solidFill>
                <a:effectLst/>
                <a:latin typeface="-apple-system"/>
              </a:rPr>
              <a:t>highly expressed will have a more consistent level of variations, but it will be higher than the mean.</a:t>
            </a:r>
          </a:p>
          <a:p>
            <a:pPr marL="742950" lvl="1" indent="-285750" algn="l">
              <a:buFont typeface="+mj-lt"/>
              <a:buAutoNum type="arabicPeriod"/>
            </a:pPr>
            <a:r>
              <a:rPr lang="en-CA" b="0" i="0" dirty="0">
                <a:solidFill>
                  <a:srgbClr val="24292F"/>
                </a:solidFill>
                <a:effectLst/>
                <a:latin typeface="-apple-system"/>
              </a:rPr>
              <a:t>Lowly expressed genes will exhibit variation that hovers around the mean (but with a higher amount of variability).</a:t>
            </a:r>
          </a:p>
          <a:p>
            <a:pPr algn="l"/>
            <a:r>
              <a:rPr lang="en-CA" b="0" i="1" dirty="0">
                <a:solidFill>
                  <a:srgbClr val="24292F"/>
                </a:solidFill>
                <a:effectLst/>
                <a:latin typeface="-apple-system"/>
              </a:rPr>
              <a:t>This complicated relationship means that </a:t>
            </a:r>
            <a:r>
              <a:rPr lang="en-CA" b="1" i="1" dirty="0">
                <a:solidFill>
                  <a:srgbClr val="24292F"/>
                </a:solidFill>
                <a:effectLst/>
                <a:latin typeface="-apple-system"/>
              </a:rPr>
              <a:t>we cannot just use the </a:t>
            </a:r>
            <a:r>
              <a:rPr lang="en-CA" b="1" i="1" u="sng" dirty="0">
                <a:solidFill>
                  <a:srgbClr val="24292F"/>
                </a:solidFill>
                <a:effectLst/>
                <a:latin typeface="-apple-system"/>
              </a:rPr>
              <a:t>observed variance</a:t>
            </a:r>
            <a:r>
              <a:rPr lang="en-CA" b="1" i="1" dirty="0">
                <a:solidFill>
                  <a:srgbClr val="24292F"/>
                </a:solidFill>
                <a:effectLst/>
                <a:latin typeface="-apple-system"/>
              </a:rPr>
              <a:t> to account for within-group variation</a:t>
            </a:r>
            <a:r>
              <a:rPr lang="en-CA" b="0" i="1" dirty="0">
                <a:solidFill>
                  <a:srgbClr val="24292F"/>
                </a:solidFill>
                <a:effectLst/>
                <a:latin typeface="-apple-system"/>
              </a:rPr>
              <a:t>.</a:t>
            </a:r>
            <a:r>
              <a:rPr lang="en-CA" b="0" i="0" dirty="0">
                <a:solidFill>
                  <a:srgbClr val="24292F"/>
                </a:solidFill>
                <a:effectLst/>
                <a:latin typeface="-apple-system"/>
              </a:rPr>
              <a:t> Instead DESeq2 uses dispersion.</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54</a:t>
            </a:fld>
            <a:endParaRPr lang="fr-FR"/>
          </a:p>
        </p:txBody>
      </p:sp>
    </p:spTree>
    <p:extLst>
      <p:ext uri="{BB962C8B-B14F-4D97-AF65-F5344CB8AC3E}">
        <p14:creationId xmlns:p14="http://schemas.microsoft.com/office/powerpoint/2010/main" val="895560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606C71"/>
                </a:solidFill>
                <a:effectLst/>
                <a:latin typeface="Open Sans" panose="020B0606030504020204" pitchFamily="34" charset="0"/>
              </a:rPr>
              <a:t>Variance, standard deviation, IQR, among other measures, can all be used to measure dispersion. </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DESeq2 uses a specific measure of dispersion (</a:t>
            </a:r>
            <a:r>
              <a:rPr lang="el-GR" b="0" i="0" dirty="0">
                <a:solidFill>
                  <a:srgbClr val="606C71"/>
                </a:solidFill>
                <a:effectLst/>
                <a:latin typeface="Open Sans" panose="020B0606030504020204" pitchFamily="34" charset="0"/>
              </a:rPr>
              <a:t>α) </a:t>
            </a:r>
            <a:r>
              <a:rPr lang="en-CA" b="0" i="0" dirty="0">
                <a:solidFill>
                  <a:srgbClr val="606C71"/>
                </a:solidFill>
                <a:effectLst/>
                <a:latin typeface="Open Sans" panose="020B0606030504020204" pitchFamily="34" charset="0"/>
              </a:rPr>
              <a:t>related to the mean (</a:t>
            </a:r>
            <a:r>
              <a:rPr lang="el-GR" b="0" i="0" dirty="0">
                <a:solidFill>
                  <a:srgbClr val="606C71"/>
                </a:solidFill>
                <a:effectLst/>
                <a:latin typeface="Open Sans" panose="020B0606030504020204" pitchFamily="34" charset="0"/>
              </a:rPr>
              <a:t>μ) </a:t>
            </a:r>
            <a:r>
              <a:rPr lang="en-CA" b="0" i="0" dirty="0">
                <a:solidFill>
                  <a:srgbClr val="606C71"/>
                </a:solidFill>
                <a:effectLst/>
                <a:latin typeface="Open Sans" panose="020B0606030504020204" pitchFamily="34" charset="0"/>
              </a:rPr>
              <a:t>and variance of the data:</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the square root of dispersion will be equal to the coefficient of variation (</a:t>
            </a:r>
            <a:r>
              <a:rPr lang="en-CA" dirty="0"/>
              <a:t>Var / </a:t>
            </a:r>
            <a:r>
              <a:rPr lang="el-GR" dirty="0"/>
              <a:t>μ</a:t>
            </a:r>
            <a:r>
              <a:rPr lang="el-GR" b="0" i="0" dirty="0">
                <a:solidFill>
                  <a:srgbClr val="606C71"/>
                </a:solidFill>
                <a:effectLst/>
                <a:latin typeface="Open Sans" panose="020B0606030504020204" pitchFamily="34" charset="0"/>
              </a:rPr>
              <a:t>). </a:t>
            </a:r>
            <a:endParaRPr lang="en-CA" b="0" i="0" dirty="0">
              <a:solidFill>
                <a:srgbClr val="606C71"/>
              </a:solidFill>
              <a:effectLst/>
              <a:latin typeface="Open Sans" panose="020B0606030504020204" pitchFamily="34" charset="0"/>
            </a:endParaRPr>
          </a:p>
          <a:p>
            <a:pPr algn="l"/>
            <a:endParaRPr lang="en-CA" b="1"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dispersion is </a:t>
            </a:r>
            <a:r>
              <a:rPr lang="en-CA" b="1" i="0" dirty="0">
                <a:solidFill>
                  <a:srgbClr val="606C71"/>
                </a:solidFill>
                <a:effectLst/>
                <a:latin typeface="Open Sans" panose="020B0606030504020204" pitchFamily="34" charset="0"/>
              </a:rPr>
              <a:t>inversely related to the mean</a:t>
            </a:r>
            <a:r>
              <a:rPr lang="en-CA" b="0" i="0" dirty="0">
                <a:solidFill>
                  <a:srgbClr val="606C71"/>
                </a:solidFill>
                <a:effectLst/>
                <a:latin typeface="Open Sans" panose="020B0606030504020204" pitchFamily="34" charset="0"/>
              </a:rPr>
              <a:t> and </a:t>
            </a:r>
            <a:r>
              <a:rPr lang="en-CA" b="1" i="0" dirty="0">
                <a:solidFill>
                  <a:srgbClr val="606C71"/>
                </a:solidFill>
                <a:effectLst/>
                <a:latin typeface="Open Sans" panose="020B0606030504020204" pitchFamily="34" charset="0"/>
              </a:rPr>
              <a:t>directly related to variance</a:t>
            </a:r>
            <a:r>
              <a:rPr lang="en-CA" b="0" i="0" dirty="0">
                <a:solidFill>
                  <a:srgbClr val="606C71"/>
                </a:solidFill>
                <a:effectLst/>
                <a:latin typeface="Open Sans" panose="020B0606030504020204" pitchFamily="34" charset="0"/>
              </a:rPr>
              <a:t>. </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So </a:t>
            </a:r>
            <a:r>
              <a:rPr lang="en-CA" b="1" i="0" dirty="0">
                <a:solidFill>
                  <a:srgbClr val="606C71"/>
                </a:solidFill>
                <a:effectLst/>
                <a:latin typeface="Open Sans" panose="020B0606030504020204" pitchFamily="34" charset="0"/>
              </a:rPr>
              <a:t>0.01 dispersion means 10% variation around the mean expected across biological replicates.</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55</a:t>
            </a:fld>
            <a:endParaRPr lang="fr-FR"/>
          </a:p>
        </p:txBody>
      </p:sp>
    </p:spTree>
    <p:extLst>
      <p:ext uri="{BB962C8B-B14F-4D97-AF65-F5344CB8AC3E}">
        <p14:creationId xmlns:p14="http://schemas.microsoft.com/office/powerpoint/2010/main" val="2936047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we have a dispersion plot where each black dot is a gene</a:t>
            </a:r>
          </a:p>
          <a:p>
            <a:pPr marL="171450" indent="-171450" algn="l">
              <a:buFontTx/>
              <a:buChar char="-"/>
            </a:pPr>
            <a:r>
              <a:rPr lang="en-CA" b="0" i="0" dirty="0">
                <a:solidFill>
                  <a:srgbClr val="24292F"/>
                </a:solidFill>
                <a:effectLst/>
                <a:latin typeface="-apple-system"/>
              </a:rPr>
              <a:t>the dispersion is plotted against the mean expression for each gene. You can see the </a:t>
            </a:r>
            <a:r>
              <a:rPr lang="en-CA" b="1" i="0" dirty="0">
                <a:solidFill>
                  <a:srgbClr val="24292F"/>
                </a:solidFill>
                <a:effectLst/>
                <a:latin typeface="-apple-system"/>
              </a:rPr>
              <a:t>inverse relationship between mean and dispersion</a:t>
            </a:r>
            <a:r>
              <a:rPr lang="en-CA" b="0" i="0" dirty="0">
                <a:solidFill>
                  <a:srgbClr val="24292F"/>
                </a:solidFill>
                <a:effectLst/>
                <a:latin typeface="-apple-system"/>
              </a:rPr>
              <a:t>. The black dots are dispersion estimates given the data we have. </a:t>
            </a:r>
          </a:p>
          <a:p>
            <a:pPr marL="171450" indent="-171450" algn="l">
              <a:buFontTx/>
              <a:buChar char="-"/>
            </a:pPr>
            <a:endParaRPr lang="en-CA" b="0" i="0" dirty="0">
              <a:solidFill>
                <a:srgbClr val="24292F"/>
              </a:solidFill>
              <a:effectLst/>
              <a:latin typeface="-apple-system"/>
            </a:endParaRPr>
          </a:p>
          <a:p>
            <a:pPr algn="l"/>
            <a:r>
              <a:rPr lang="en-CA" b="1" i="0" dirty="0">
                <a:solidFill>
                  <a:srgbClr val="24292F"/>
                </a:solidFill>
                <a:effectLst/>
                <a:latin typeface="-apple-system"/>
              </a:rPr>
              <a:t>DESeq2 assumes </a:t>
            </a:r>
            <a:r>
              <a:rPr lang="en-CA" b="1" i="0" u="sng" dirty="0">
                <a:solidFill>
                  <a:srgbClr val="24292F"/>
                </a:solidFill>
                <a:effectLst/>
                <a:latin typeface="-apple-system"/>
              </a:rPr>
              <a:t>that genes with similar expression levels should have similar dispersion</a:t>
            </a:r>
            <a:r>
              <a:rPr lang="en-CA" b="1" i="0" dirty="0">
                <a:solidFill>
                  <a:srgbClr val="24292F"/>
                </a:solidFill>
                <a:effectLst/>
                <a:latin typeface="-apple-system"/>
              </a:rPr>
              <a:t>.</a:t>
            </a:r>
            <a:r>
              <a:rPr lang="en-CA" b="0" i="0" dirty="0">
                <a:solidFill>
                  <a:srgbClr val="24292F"/>
                </a:solidFill>
                <a:effectLst/>
                <a:latin typeface="-apple-system"/>
              </a:rPr>
              <a:t>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Want to increase dispersion for genes with low estimates. Leave dispersion as is for genes with high estimates</a:t>
            </a: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56</a:t>
            </a:fld>
            <a:endParaRPr lang="en-US"/>
          </a:p>
        </p:txBody>
      </p:sp>
    </p:spTree>
    <p:extLst>
      <p:ext uri="{BB962C8B-B14F-4D97-AF65-F5344CB8AC3E}">
        <p14:creationId xmlns:p14="http://schemas.microsoft.com/office/powerpoint/2010/main" val="3567791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highlight>
                  <a:srgbClr val="FFFFFF"/>
                </a:highlight>
                <a:latin typeface="system-ui"/>
              </a:rPr>
              <a:t>Satisfactory duplication, k-</a:t>
            </a:r>
            <a:r>
              <a:rPr lang="en-US" b="0" i="0" dirty="0" err="1">
                <a:solidFill>
                  <a:srgbClr val="212529"/>
                </a:solidFill>
                <a:effectLst/>
                <a:highlight>
                  <a:srgbClr val="FFFFFF"/>
                </a:highlight>
                <a:latin typeface="system-ui"/>
              </a:rPr>
              <a:t>mer</a:t>
            </a:r>
            <a:r>
              <a:rPr lang="en-US" b="0" i="0" dirty="0">
                <a:solidFill>
                  <a:srgbClr val="212529"/>
                </a:solidFill>
                <a:effectLst/>
                <a:highlight>
                  <a:srgbClr val="FFFFFF"/>
                </a:highlight>
                <a:latin typeface="system-ui"/>
              </a:rPr>
              <a:t> and GC content levels will vary between experiments and organisms. </a:t>
            </a:r>
          </a:p>
          <a:p>
            <a:pPr algn="l"/>
            <a:r>
              <a:rPr lang="en-US" b="0" i="0" dirty="0">
                <a:solidFill>
                  <a:srgbClr val="212529"/>
                </a:solidFill>
                <a:effectLst/>
                <a:highlight>
                  <a:srgbClr val="FFFFFF"/>
                </a:highlight>
                <a:latin typeface="system-ui"/>
              </a:rPr>
              <a:t>However, we expect samples to have similar estimates for each within an experiment. </a:t>
            </a:r>
          </a:p>
          <a:p>
            <a:pPr algn="l"/>
            <a:r>
              <a:rPr lang="en-US" b="0" i="0" dirty="0">
                <a:solidFill>
                  <a:srgbClr val="212529"/>
                </a:solidFill>
                <a:effectLst/>
                <a:highlight>
                  <a:srgbClr val="FFFFFF"/>
                </a:highlight>
                <a:latin typeface="system-ui"/>
              </a:rPr>
              <a:t>A rule-of-thumb is to discard samples </a:t>
            </a:r>
            <a:r>
              <a:rPr lang="en-US" b="1" i="0" dirty="0">
                <a:solidFill>
                  <a:srgbClr val="212529"/>
                </a:solidFill>
                <a:effectLst/>
                <a:highlight>
                  <a:srgbClr val="FFFFFF"/>
                </a:highlight>
                <a:latin typeface="system-ui"/>
              </a:rPr>
              <a:t>over 30% disagreement.</a:t>
            </a:r>
            <a:r>
              <a:rPr lang="en-US" b="0" i="0" dirty="0">
                <a:solidFill>
                  <a:srgbClr val="212529"/>
                </a:solidFill>
                <a:effectLst/>
                <a:highlight>
                  <a:srgbClr val="FFFFFF"/>
                </a:highlight>
                <a:latin typeface="system-ui"/>
              </a:rPr>
              <a:t> </a:t>
            </a:r>
          </a:p>
          <a:p>
            <a:pPr algn="l"/>
            <a:r>
              <a:rPr lang="en-US" b="0" i="0" dirty="0">
                <a:solidFill>
                  <a:srgbClr val="212529"/>
                </a:solidFill>
                <a:effectLst/>
                <a:highlight>
                  <a:srgbClr val="FFFFFF"/>
                </a:highlight>
                <a:latin typeface="system-ui"/>
              </a:rPr>
              <a:t>These analyses can be done by </a:t>
            </a:r>
            <a:r>
              <a:rPr lang="en-US" b="0" i="0" dirty="0">
                <a:solidFill>
                  <a:srgbClr val="FF0000"/>
                </a:solidFill>
                <a:effectLst/>
                <a:highlight>
                  <a:srgbClr val="FFFFFF"/>
                </a:highlight>
                <a:latin typeface="system-ui"/>
              </a:rPr>
              <a:t>FASTQC for Illumina-based </a:t>
            </a:r>
            <a:r>
              <a:rPr lang="en-US" b="0" i="0" dirty="0">
                <a:solidFill>
                  <a:srgbClr val="212529"/>
                </a:solidFill>
                <a:effectLst/>
                <a:highlight>
                  <a:srgbClr val="FFFFFF"/>
                </a:highlight>
                <a:latin typeface="system-ui"/>
              </a:rPr>
              <a:t>reads or NGSQC for any platform.</a:t>
            </a:r>
          </a:p>
          <a:p>
            <a:pPr algn="l"/>
            <a:r>
              <a:rPr lang="en-US" b="0" i="0" dirty="0">
                <a:solidFill>
                  <a:srgbClr val="212529"/>
                </a:solidFill>
                <a:effectLst/>
                <a:highlight>
                  <a:srgbClr val="FFFFFF"/>
                </a:highlight>
                <a:latin typeface="system-ui"/>
              </a:rPr>
              <a:t>In general, sequence quality decreases as we approach the 3’ end of the sequence. If the quality drops too much, we can trim the 3’ of reads to increase </a:t>
            </a:r>
            <a:r>
              <a:rPr lang="en-US" b="0" i="0" dirty="0" err="1">
                <a:solidFill>
                  <a:srgbClr val="212529"/>
                </a:solidFill>
                <a:effectLst/>
                <a:highlight>
                  <a:srgbClr val="FFFFFF"/>
                </a:highlight>
                <a:latin typeface="system-ui"/>
              </a:rPr>
              <a:t>mappability</a:t>
            </a:r>
            <a:r>
              <a:rPr lang="en-US" b="0" i="0" dirty="0">
                <a:solidFill>
                  <a:srgbClr val="212529"/>
                </a:solidFill>
                <a:effectLst/>
                <a:highlight>
                  <a:srgbClr val="FFFFFF"/>
                </a:highlight>
                <a:latin typeface="system-ui"/>
              </a:rPr>
              <a:t>. This can be done by method such as FASTX-Toolkit and </a:t>
            </a:r>
            <a:r>
              <a:rPr lang="en-US" b="0" i="0" dirty="0" err="1">
                <a:solidFill>
                  <a:srgbClr val="FF0000"/>
                </a:solidFill>
                <a:effectLst/>
                <a:highlight>
                  <a:srgbClr val="FFFFFF"/>
                </a:highlight>
                <a:latin typeface="system-ui"/>
              </a:rPr>
              <a:t>Trimmomatic</a:t>
            </a:r>
            <a:r>
              <a:rPr lang="en-US" b="0" i="0" dirty="0">
                <a:solidFill>
                  <a:srgbClr val="FF0000"/>
                </a:solidFill>
                <a:effectLst/>
                <a:highlight>
                  <a:srgbClr val="FFFFFF"/>
                </a:highlight>
                <a:latin typeface="system-ui"/>
              </a:rPr>
              <a:t>.</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24</a:t>
            </a:fld>
            <a:endParaRPr lang="fr-FR"/>
          </a:p>
        </p:txBody>
      </p:sp>
    </p:spTree>
    <p:extLst>
      <p:ext uri="{BB962C8B-B14F-4D97-AF65-F5344CB8AC3E}">
        <p14:creationId xmlns:p14="http://schemas.microsoft.com/office/powerpoint/2010/main" val="2584143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The next step in the workflow is to fit a curve to the gene-wise dispersion estimates. The idea behind fitting a curve to the data is that </a:t>
            </a:r>
            <a:r>
              <a:rPr lang="en-CA" b="1" i="0" u="sng" dirty="0">
                <a:solidFill>
                  <a:srgbClr val="24292F"/>
                </a:solidFill>
                <a:effectLst/>
                <a:latin typeface="-apple-system"/>
              </a:rPr>
              <a:t>different genes will have different scales of biological variability</a:t>
            </a:r>
            <a:r>
              <a:rPr lang="en-CA" b="0" i="0" dirty="0">
                <a:solidFill>
                  <a:srgbClr val="24292F"/>
                </a:solidFill>
                <a:effectLst/>
                <a:latin typeface="-apple-system"/>
              </a:rPr>
              <a:t>, but, across all genes, there will be </a:t>
            </a:r>
            <a:r>
              <a:rPr lang="en-CA" b="1" i="0" u="sng" dirty="0">
                <a:solidFill>
                  <a:srgbClr val="24292F"/>
                </a:solidFill>
                <a:effectLst/>
                <a:latin typeface="-apple-system"/>
              </a:rPr>
              <a:t>a distribution of reasonable estimates of dispersion.</a:t>
            </a:r>
          </a:p>
          <a:p>
            <a:pPr algn="l"/>
            <a:br>
              <a:rPr lang="en-CA" dirty="0"/>
            </a:br>
            <a:r>
              <a:rPr lang="en-CA" b="0" i="0" dirty="0">
                <a:solidFill>
                  <a:srgbClr val="24292F"/>
                </a:solidFill>
                <a:effectLst/>
                <a:latin typeface="-apple-system"/>
              </a:rPr>
              <a:t>This curve is displayed as a </a:t>
            </a:r>
            <a:r>
              <a:rPr lang="en-CA" b="1" i="0" u="sng" dirty="0">
                <a:solidFill>
                  <a:srgbClr val="24292F"/>
                </a:solidFill>
                <a:effectLst/>
                <a:latin typeface="-apple-system"/>
              </a:rPr>
              <a:t>red line</a:t>
            </a:r>
            <a:r>
              <a:rPr lang="en-CA" b="0" i="0" dirty="0">
                <a:solidFill>
                  <a:srgbClr val="24292F"/>
                </a:solidFill>
                <a:effectLst/>
                <a:latin typeface="-apple-system"/>
              </a:rPr>
              <a:t>, which plots the estimate for the </a:t>
            </a:r>
            <a:r>
              <a:rPr lang="en-CA" b="1" i="0" dirty="0">
                <a:solidFill>
                  <a:srgbClr val="24292F"/>
                </a:solidFill>
                <a:effectLst/>
                <a:latin typeface="-apple-system"/>
              </a:rPr>
              <a:t>expected dispersion value for genes of a given expression strength</a:t>
            </a:r>
            <a:r>
              <a:rPr lang="en-CA" b="0" i="0" dirty="0">
                <a:solidFill>
                  <a:srgbClr val="24292F"/>
                </a:solidFill>
                <a:effectLst/>
                <a:latin typeface="-apple-system"/>
              </a:rPr>
              <a:t>.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Each black dot is a gene with an associated mean expression level and maximum likelihood estimation (MLE) of the dispersion </a:t>
            </a:r>
          </a:p>
          <a:p>
            <a:br>
              <a:rPr lang="en-CA" dirty="0"/>
            </a:b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57</a:t>
            </a:fld>
            <a:endParaRPr lang="en-US"/>
          </a:p>
        </p:txBody>
      </p:sp>
    </p:spTree>
    <p:extLst>
      <p:ext uri="{BB962C8B-B14F-4D97-AF65-F5344CB8AC3E}">
        <p14:creationId xmlns:p14="http://schemas.microsoft.com/office/powerpoint/2010/main" val="1895221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Once a curve is fitted, the next step is to shrink the gene-wise dispersion estimates toward the expected dispersion values.</a:t>
            </a:r>
          </a:p>
          <a:p>
            <a:endParaRPr lang="en-US" dirty="0"/>
          </a:p>
          <a:p>
            <a:pPr algn="l"/>
            <a:r>
              <a:rPr lang="en-CA" b="0" i="0" dirty="0">
                <a:solidFill>
                  <a:srgbClr val="24292F"/>
                </a:solidFill>
                <a:effectLst/>
                <a:latin typeface="-apple-system"/>
              </a:rPr>
              <a:t>The curve allows for more accurate identification of differentially expressed genes, and the strength of the shrinkage for each gene depends on :</a:t>
            </a:r>
          </a:p>
          <a:p>
            <a:pPr algn="l">
              <a:buFont typeface="Arial" panose="020B0604020202020204" pitchFamily="34" charset="0"/>
              <a:buChar char="•"/>
            </a:pPr>
            <a:r>
              <a:rPr lang="en-CA" b="1" i="0" dirty="0">
                <a:solidFill>
                  <a:srgbClr val="24292F"/>
                </a:solidFill>
                <a:effectLst/>
                <a:latin typeface="-apple-system"/>
              </a:rPr>
              <a:t>how close gene dispersions are from the curve</a:t>
            </a:r>
          </a:p>
          <a:p>
            <a:pPr algn="l">
              <a:buFont typeface="Arial" panose="020B0604020202020204" pitchFamily="34" charset="0"/>
              <a:buChar char="•"/>
            </a:pPr>
            <a:r>
              <a:rPr lang="en-CA" b="1" i="0" dirty="0">
                <a:solidFill>
                  <a:srgbClr val="24292F"/>
                </a:solidFill>
                <a:effectLst/>
                <a:latin typeface="-apple-system"/>
              </a:rPr>
              <a:t>sample size (more samples = less shrinkage)</a:t>
            </a:r>
          </a:p>
          <a:p>
            <a:endParaRPr lang="en-US" dirty="0"/>
          </a:p>
          <a:p>
            <a:pPr algn="l"/>
            <a:r>
              <a:rPr lang="en-CA" b="1" i="0" dirty="0">
                <a:solidFill>
                  <a:srgbClr val="24292F"/>
                </a:solidFill>
                <a:effectLst/>
                <a:latin typeface="-apple-system"/>
              </a:rPr>
              <a:t>This shrinkage method is particularly important to reduce false positives in the differential expression analysis.</a:t>
            </a:r>
            <a:r>
              <a:rPr lang="en-CA" b="0" i="0" dirty="0">
                <a:solidFill>
                  <a:srgbClr val="24292F"/>
                </a:solidFill>
                <a:effectLst/>
                <a:latin typeface="-apple-system"/>
              </a:rPr>
              <a:t> Genes with low dispersion estimates are shrunken towards the curve, and the more accurate, higher shrunken values are output for fitting of the model and differential expression testing. </a:t>
            </a:r>
            <a:r>
              <a:rPr lang="en-CA" b="1" i="0" u="sng" dirty="0">
                <a:solidFill>
                  <a:srgbClr val="24292F"/>
                </a:solidFill>
                <a:effectLst/>
                <a:latin typeface="-apple-system"/>
              </a:rPr>
              <a:t>These shrunken estimates represent the within-group variation that is needed to determine whether the gene expression across groups is significantly different.</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however, genes with </a:t>
            </a:r>
            <a:r>
              <a:rPr lang="en-CA" b="1" i="0" dirty="0">
                <a:solidFill>
                  <a:srgbClr val="24292F"/>
                </a:solidFill>
                <a:effectLst/>
                <a:latin typeface="-apple-system"/>
              </a:rPr>
              <a:t>extremely high dispersion values are not shrunk</a:t>
            </a:r>
            <a:r>
              <a:rPr lang="en-CA" b="0" i="0" dirty="0">
                <a:solidFill>
                  <a:srgbClr val="24292F"/>
                </a:solidFill>
                <a:effectLst/>
                <a:latin typeface="-apple-system"/>
              </a:rPr>
              <a:t>. </a:t>
            </a:r>
            <a:r>
              <a:rPr lang="en-CA" b="1" i="0" u="sng" dirty="0">
                <a:solidFill>
                  <a:srgbClr val="24292F"/>
                </a:solidFill>
                <a:effectLst/>
                <a:latin typeface="-apple-system"/>
              </a:rPr>
              <a:t>This is due to the likelihood that the gene does not follow the modeling assumptions and has higher variability than others for biological or technical reasons </a:t>
            </a:r>
            <a:r>
              <a:rPr lang="en-CA" b="0" i="0" dirty="0">
                <a:solidFill>
                  <a:srgbClr val="24292F"/>
                </a:solidFill>
                <a:effectLst/>
                <a:latin typeface="-apple-system"/>
              </a:rPr>
              <a:t>. </a:t>
            </a:r>
          </a:p>
          <a:p>
            <a:pPr algn="l"/>
            <a:r>
              <a:rPr lang="en-CA" b="0" i="0" dirty="0">
                <a:solidFill>
                  <a:srgbClr val="24292F"/>
                </a:solidFill>
                <a:effectLst/>
                <a:latin typeface="-apple-system"/>
              </a:rPr>
              <a:t>- These genes are shown surrounded by blue circles below.</a:t>
            </a:r>
          </a:p>
          <a:p>
            <a:endParaRPr lang="en-CA" dirty="0"/>
          </a:p>
          <a:p>
            <a:r>
              <a:rPr lang="en-CA" b="1" i="0" dirty="0">
                <a:solidFill>
                  <a:srgbClr val="24292F"/>
                </a:solidFill>
                <a:effectLst/>
                <a:latin typeface="-apple-system"/>
              </a:rPr>
              <a:t>This is a good plot to examine to ensure your data is a good fit for the DESeq2 model.</a:t>
            </a:r>
            <a:r>
              <a:rPr lang="en-CA" b="0" i="0" dirty="0">
                <a:solidFill>
                  <a:srgbClr val="24292F"/>
                </a:solidFill>
                <a:effectLst/>
                <a:latin typeface="-apple-system"/>
              </a:rPr>
              <a:t> You expect your data to generally scatter around the curve, </a:t>
            </a:r>
            <a:r>
              <a:rPr lang="en-CA" b="1" i="0" u="sng" dirty="0">
                <a:solidFill>
                  <a:srgbClr val="24292F"/>
                </a:solidFill>
                <a:effectLst/>
                <a:latin typeface="-apple-system"/>
              </a:rPr>
              <a:t>with the dispersion decreasing with increasing mean expression levels</a:t>
            </a:r>
            <a:br>
              <a:rPr lang="en-CA" dirty="0"/>
            </a:b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58</a:t>
            </a:fld>
            <a:endParaRPr lang="en-US"/>
          </a:p>
        </p:txBody>
      </p:sp>
    </p:spTree>
    <p:extLst>
      <p:ext uri="{BB962C8B-B14F-4D97-AF65-F5344CB8AC3E}">
        <p14:creationId xmlns:p14="http://schemas.microsoft.com/office/powerpoint/2010/main" val="260367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If you see a cloud or different shapes, then you might want to explore your data more to see if you have contamination (mitochondrial, etc.) or outlier samples.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The plot shows a cloud of dispersion values, which do not generally follow the curve. This would be worrisome and suggests a bad fit of the data to the model.</a:t>
            </a:r>
          </a:p>
          <a:p>
            <a:br>
              <a:rPr lang="en-CA" dirty="0"/>
            </a:b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59</a:t>
            </a:fld>
            <a:endParaRPr lang="en-US"/>
          </a:p>
        </p:txBody>
      </p:sp>
    </p:spTree>
    <p:extLst>
      <p:ext uri="{BB962C8B-B14F-4D97-AF65-F5344CB8AC3E}">
        <p14:creationId xmlns:p14="http://schemas.microsoft.com/office/powerpoint/2010/main" val="220943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4292F"/>
                </a:solidFill>
                <a:effectLst/>
                <a:latin typeface="-apple-system"/>
              </a:rPr>
              <a:t>The next plot shows the </a:t>
            </a:r>
            <a:r>
              <a:rPr lang="en-CA" b="1" i="0" dirty="0">
                <a:solidFill>
                  <a:srgbClr val="24292F"/>
                </a:solidFill>
                <a:effectLst/>
                <a:latin typeface="-apple-system"/>
              </a:rPr>
              <a:t>dispersion values initially decreasing, then increasing with larger expression values</a:t>
            </a:r>
            <a:r>
              <a:rPr lang="en-CA" b="0" i="0" dirty="0">
                <a:solidFill>
                  <a:srgbClr val="24292F"/>
                </a:solidFill>
                <a:effectLst/>
                <a:latin typeface="-apple-system"/>
              </a:rPr>
              <a:t>. </a:t>
            </a:r>
          </a:p>
          <a:p>
            <a:endParaRPr lang="en-CA" b="0" i="0" dirty="0">
              <a:solidFill>
                <a:srgbClr val="24292F"/>
              </a:solidFill>
              <a:effectLst/>
              <a:latin typeface="-apple-system"/>
            </a:endParaRPr>
          </a:p>
          <a:p>
            <a:r>
              <a:rPr lang="en-CA" b="0" i="0" dirty="0">
                <a:solidFill>
                  <a:srgbClr val="24292F"/>
                </a:solidFill>
                <a:effectLst/>
                <a:latin typeface="-apple-system"/>
              </a:rPr>
              <a:t>The larger mean expression values should not have larger dispersions based on our expectations - </a:t>
            </a:r>
            <a:r>
              <a:rPr lang="en-CA" b="1" i="0" dirty="0">
                <a:solidFill>
                  <a:srgbClr val="24292F"/>
                </a:solidFill>
                <a:effectLst/>
                <a:latin typeface="-apple-system"/>
              </a:rPr>
              <a:t>we expect decreasing dispersions with increasing mean</a:t>
            </a:r>
            <a:r>
              <a:rPr lang="en-CA" b="0" i="0" dirty="0">
                <a:solidFill>
                  <a:srgbClr val="24292F"/>
                </a:solidFill>
                <a:effectLst/>
                <a:latin typeface="-apple-system"/>
              </a:rPr>
              <a:t>.</a:t>
            </a:r>
          </a:p>
          <a:p>
            <a:endParaRPr lang="en-CA" b="0" i="0" dirty="0">
              <a:solidFill>
                <a:srgbClr val="24292F"/>
              </a:solidFill>
              <a:effectLst/>
              <a:latin typeface="-apple-system"/>
            </a:endParaRPr>
          </a:p>
          <a:p>
            <a:r>
              <a:rPr lang="en-CA" b="0" i="0" dirty="0">
                <a:solidFill>
                  <a:srgbClr val="24292F"/>
                </a:solidFill>
                <a:effectLst/>
                <a:latin typeface="-apple-system"/>
              </a:rPr>
              <a:t>This indicates that there is</a:t>
            </a:r>
            <a:r>
              <a:rPr lang="en-CA" b="1" i="0" dirty="0">
                <a:solidFill>
                  <a:srgbClr val="24292F"/>
                </a:solidFill>
                <a:effectLst/>
                <a:latin typeface="-apple-system"/>
              </a:rPr>
              <a:t> less variation for more highly expressed genes than expected. </a:t>
            </a:r>
            <a:r>
              <a:rPr lang="en-CA" b="0" i="0" dirty="0">
                <a:solidFill>
                  <a:srgbClr val="24292F"/>
                </a:solidFill>
                <a:effectLst/>
                <a:latin typeface="-apple-system"/>
              </a:rPr>
              <a:t>This also indicates that there could be an outlier sample or contamination present in our analysis.</a:t>
            </a:r>
          </a:p>
          <a:p>
            <a:br>
              <a:rPr lang="en-CA" dirty="0"/>
            </a:br>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60</a:t>
            </a:fld>
            <a:endParaRPr lang="en-US"/>
          </a:p>
        </p:txBody>
      </p:sp>
    </p:spTree>
    <p:extLst>
      <p:ext uri="{BB962C8B-B14F-4D97-AF65-F5344CB8AC3E}">
        <p14:creationId xmlns:p14="http://schemas.microsoft.com/office/powerpoint/2010/main" val="71964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92929"/>
                </a:solidFill>
                <a:effectLst/>
                <a:latin typeface="source-serif-pro"/>
              </a:rPr>
              <a:t>Both Maximum Likelihood Estimation (MLE) and Maximum A Posterior (MAP) are used to estimate parameters for a distribution</a:t>
            </a:r>
            <a:endParaRPr lang="en-CA" b="1" i="0" dirty="0">
              <a:solidFill>
                <a:srgbClr val="24292F"/>
              </a:solidFill>
              <a:effectLst/>
              <a:latin typeface="-apple-system"/>
            </a:endParaRPr>
          </a:p>
          <a:p>
            <a:pPr algn="l"/>
            <a:endParaRPr lang="en-CA" b="1" i="0" dirty="0">
              <a:solidFill>
                <a:srgbClr val="24292F"/>
              </a:solidFill>
              <a:effectLst/>
              <a:latin typeface="-apple-system"/>
            </a:endParaRPr>
          </a:p>
          <a:p>
            <a:pPr algn="l"/>
            <a:r>
              <a:rPr lang="en-CA" b="1" i="0" dirty="0">
                <a:solidFill>
                  <a:srgbClr val="24292F"/>
                </a:solidFill>
                <a:effectLst/>
                <a:latin typeface="-apple-system"/>
              </a:rPr>
              <a:t>shrink LFC estimates toward zero</a:t>
            </a:r>
            <a:r>
              <a:rPr lang="en-CA" b="0" i="0" dirty="0">
                <a:solidFill>
                  <a:srgbClr val="24292F"/>
                </a:solidFill>
                <a:effectLst/>
                <a:latin typeface="-apple-system"/>
              </a:rPr>
              <a:t> when the information for a gene is low, which could include:</a:t>
            </a:r>
          </a:p>
          <a:p>
            <a:pPr algn="l">
              <a:buFont typeface="Arial" panose="020B0604020202020204" pitchFamily="34" charset="0"/>
              <a:buChar char="•"/>
            </a:pPr>
            <a:r>
              <a:rPr lang="en-CA" b="0" i="0" dirty="0">
                <a:solidFill>
                  <a:srgbClr val="24292F"/>
                </a:solidFill>
                <a:effectLst/>
                <a:latin typeface="-apple-system"/>
              </a:rPr>
              <a:t>Low counts</a:t>
            </a:r>
          </a:p>
          <a:p>
            <a:pPr algn="l">
              <a:buFont typeface="Arial" panose="020B0604020202020204" pitchFamily="34" charset="0"/>
              <a:buChar char="•"/>
            </a:pPr>
            <a:r>
              <a:rPr lang="en-CA" b="0" i="0" dirty="0">
                <a:solidFill>
                  <a:srgbClr val="24292F"/>
                </a:solidFill>
                <a:effectLst/>
                <a:latin typeface="-apple-system"/>
              </a:rPr>
              <a:t>High dispersion values</a:t>
            </a:r>
          </a:p>
          <a:p>
            <a:pPr algn="l"/>
            <a:r>
              <a:rPr lang="en-CA" b="1" i="0" dirty="0">
                <a:solidFill>
                  <a:srgbClr val="24292F"/>
                </a:solidFill>
                <a:effectLst/>
                <a:latin typeface="-apple-system"/>
              </a:rPr>
              <a:t>the distribution of LFC estimates for all genes is used (as a prior) </a:t>
            </a:r>
            <a:r>
              <a:rPr lang="en-CA" b="0" i="0" dirty="0">
                <a:solidFill>
                  <a:srgbClr val="24292F"/>
                </a:solidFill>
                <a:effectLst/>
                <a:latin typeface="-apple-system"/>
              </a:rPr>
              <a:t>to shrink the LFC estimates of </a:t>
            </a:r>
            <a:r>
              <a:rPr lang="en-CA" b="1" i="0" dirty="0">
                <a:solidFill>
                  <a:srgbClr val="24292F"/>
                </a:solidFill>
                <a:effectLst/>
                <a:latin typeface="-apple-system"/>
              </a:rPr>
              <a:t>genes with little information or </a:t>
            </a:r>
            <a:r>
              <a:rPr lang="en-CA" b="1" i="0" u="sng" dirty="0">
                <a:solidFill>
                  <a:srgbClr val="24292F"/>
                </a:solidFill>
                <a:effectLst/>
                <a:latin typeface="-apple-system"/>
              </a:rPr>
              <a:t>high dispersion </a:t>
            </a:r>
            <a:r>
              <a:rPr lang="en-CA" b="1" i="0" dirty="0">
                <a:solidFill>
                  <a:srgbClr val="24292F"/>
                </a:solidFill>
                <a:effectLst/>
                <a:latin typeface="-apple-system"/>
              </a:rPr>
              <a:t>toward more likely (lower) LFC estimates</a:t>
            </a:r>
            <a:r>
              <a:rPr lang="en-CA" b="0" i="0" dirty="0">
                <a:solidFill>
                  <a:srgbClr val="24292F"/>
                </a:solidFill>
                <a:effectLst/>
                <a:latin typeface="-apple-system"/>
              </a:rPr>
              <a:t>.</a:t>
            </a:r>
          </a:p>
          <a:p>
            <a:pPr algn="l"/>
            <a:endParaRPr lang="en-CA" b="0" i="0" dirty="0">
              <a:solidFill>
                <a:srgbClr val="24292F"/>
              </a:solidFill>
              <a:effectLst/>
              <a:latin typeface="-apple-system"/>
            </a:endParaRPr>
          </a:p>
          <a:p>
            <a:pPr algn="l"/>
            <a:r>
              <a:rPr lang="en-CA" sz="1800" b="1" dirty="0">
                <a:solidFill>
                  <a:srgbClr val="333333"/>
                </a:solidFill>
                <a:effectLst/>
                <a:latin typeface="Arial" panose="020B0604020202020204" pitchFamily="34" charset="0"/>
                <a:ea typeface="Times New Roman" panose="02020603050405020304" pitchFamily="18" charset="0"/>
              </a:rPr>
              <a:t>it looks at the largest fold changes that are not due to low counts and uses these to inform a prior distribution</a:t>
            </a:r>
            <a:r>
              <a:rPr lang="en-CA" sz="1800" dirty="0">
                <a:solidFill>
                  <a:srgbClr val="333333"/>
                </a:solidFill>
                <a:effectLst/>
                <a:latin typeface="Arial" panose="020B0604020202020204" pitchFamily="34" charset="0"/>
                <a:ea typeface="Times New Roman" panose="02020603050405020304" pitchFamily="18" charset="0"/>
              </a:rPr>
              <a:t>. So the large fold changes from genes </a:t>
            </a:r>
            <a:r>
              <a:rPr lang="en-CA" sz="1800" b="1" dirty="0">
                <a:solidFill>
                  <a:srgbClr val="333333"/>
                </a:solidFill>
                <a:effectLst/>
                <a:latin typeface="Arial" panose="020B0604020202020204" pitchFamily="34" charset="0"/>
                <a:ea typeface="Times New Roman" panose="02020603050405020304" pitchFamily="18" charset="0"/>
              </a:rPr>
              <a:t>with lots of statistical information are not shrunk</a:t>
            </a:r>
            <a:r>
              <a:rPr lang="en-CA" sz="1800" dirty="0">
                <a:solidFill>
                  <a:srgbClr val="333333"/>
                </a:solidFill>
                <a:effectLst/>
                <a:latin typeface="Arial" panose="020B0604020202020204" pitchFamily="34" charset="0"/>
                <a:ea typeface="Times New Roman" panose="02020603050405020304" pitchFamily="18" charset="0"/>
              </a:rPr>
              <a:t>, while the imprecise fold changes are shrunk.</a:t>
            </a:r>
          </a:p>
          <a:p>
            <a:pPr algn="l"/>
            <a:endParaRPr lang="en-CA" sz="1800" dirty="0">
              <a:solidFill>
                <a:srgbClr val="333333"/>
              </a:solidFill>
              <a:effectLst/>
              <a:latin typeface="Arial" panose="020B0604020202020204" pitchFamily="34" charset="0"/>
              <a:ea typeface="Times New Roman" panose="02020603050405020304" pitchFamily="18" charset="0"/>
            </a:endParaRPr>
          </a:p>
          <a:p>
            <a:pPr algn="l"/>
            <a:r>
              <a:rPr lang="en-CA" sz="1800" dirty="0">
                <a:solidFill>
                  <a:srgbClr val="333333"/>
                </a:solidFill>
                <a:effectLst/>
                <a:latin typeface="Arial" panose="020B0604020202020204" pitchFamily="34" charset="0"/>
                <a:ea typeface="Times New Roman" panose="02020603050405020304" pitchFamily="18" charset="0"/>
              </a:rPr>
              <a:t>---</a:t>
            </a:r>
          </a:p>
          <a:p>
            <a:pPr algn="l"/>
            <a:endParaRPr lang="en-US" sz="1800" dirty="0">
              <a:solidFill>
                <a:srgbClr val="333333"/>
              </a:solidFill>
              <a:effectLst/>
              <a:latin typeface="Arial" panose="020B0604020202020204" pitchFamily="34" charset="0"/>
              <a:ea typeface="Times New Roman" panose="02020603050405020304" pitchFamily="18" charset="0"/>
            </a:endParaRPr>
          </a:p>
          <a:p>
            <a:pPr algn="l"/>
            <a:r>
              <a:rPr lang="en-CA" sz="2800" b="0" i="0" dirty="0">
                <a:solidFill>
                  <a:srgbClr val="333333"/>
                </a:solidFill>
                <a:effectLst/>
                <a:latin typeface="Georgia" panose="02040502050405020303" pitchFamily="18" charset="0"/>
              </a:rPr>
              <a:t>we first perform ordinary GLM fits to obtain maximum-likelihood estimates (MLEs) for the LFCs and then fit a zero-centered normal distribution to the observed distribution of MLEs over all genes. This distribution is used as a prior on LFCs in a second round of GLM fits, and the MAP estimates are kept as final estimates of LFC.</a:t>
            </a:r>
            <a:endParaRPr lang="en-US" sz="1800" b="0" i="0" dirty="0">
              <a:solidFill>
                <a:srgbClr val="333333"/>
              </a:solidFill>
              <a:effectLst/>
              <a:latin typeface="Arial" panose="020B0604020202020204" pitchFamily="34" charset="0"/>
            </a:endParaRPr>
          </a:p>
          <a:p>
            <a:pPr algn="l"/>
            <a:endParaRPr lang="en-US" sz="1800" b="0" i="0" dirty="0">
              <a:solidFill>
                <a:srgbClr val="333333"/>
              </a:solidFill>
              <a:effectLst/>
              <a:latin typeface="Arial" panose="020B0604020202020204" pitchFamily="34" charset="0"/>
              <a:ea typeface="Times New Roman" panose="02020603050405020304" pitchFamily="18" charset="0"/>
            </a:endParaRPr>
          </a:p>
          <a:p>
            <a:pPr algn="l"/>
            <a:r>
              <a:rPr lang="en-CA" sz="1800" dirty="0">
                <a:solidFill>
                  <a:srgbClr val="333333"/>
                </a:solidFill>
                <a:effectLst/>
                <a:latin typeface="Arial" panose="020B0604020202020204" pitchFamily="34" charset="0"/>
                <a:ea typeface="Times New Roman" panose="02020603050405020304" pitchFamily="18" charset="0"/>
              </a:rPr>
              <a:t>---</a:t>
            </a:r>
          </a:p>
          <a:p>
            <a:pPr algn="l"/>
            <a:endParaRPr lang="en-CA" sz="1800" dirty="0">
              <a:solidFill>
                <a:srgbClr val="333333"/>
              </a:solidFill>
              <a:effectLst/>
              <a:latin typeface="Arial" panose="020B0604020202020204" pitchFamily="34" charset="0"/>
              <a:ea typeface="Times New Roman" panose="02020603050405020304" pitchFamily="18" charset="0"/>
            </a:endParaRPr>
          </a:p>
          <a:p>
            <a:pPr algn="l"/>
            <a:r>
              <a:rPr lang="en-CA" sz="2800" b="0" i="0" dirty="0">
                <a:solidFill>
                  <a:srgbClr val="333333"/>
                </a:solidFill>
                <a:effectLst/>
                <a:latin typeface="Georgia" panose="02040502050405020303" pitchFamily="18" charset="0"/>
              </a:rPr>
              <a:t>The resulting MAP (</a:t>
            </a:r>
            <a:r>
              <a:rPr lang="en-CA" sz="2800" b="0" i="0" dirty="0">
                <a:solidFill>
                  <a:srgbClr val="292929"/>
                </a:solidFill>
                <a:effectLst/>
                <a:latin typeface="source-serif-pro"/>
              </a:rPr>
              <a:t>Maximum A Posterior)</a:t>
            </a:r>
            <a:r>
              <a:rPr lang="en-CA" sz="2800" b="0" i="0" dirty="0">
                <a:solidFill>
                  <a:srgbClr val="333333"/>
                </a:solidFill>
                <a:effectLst/>
                <a:latin typeface="Georgia" panose="02040502050405020303" pitchFamily="18" charset="0"/>
              </a:rPr>
              <a:t> LFCs are biased toward zero in a manner that removes the problem of exaggerated LFCs for low counts. the strongest LFCs are no longer exhibited by genes with weakest expression. Rather, the estimates are more evenly spread around zero, and for very weakly expressed genes (with less than one read per sample on average), LFCs hardly deviate from zero, reflecting that accurate LFC estimates are not possible here.</a:t>
            </a:r>
          </a:p>
          <a:p>
            <a:pPr algn="l"/>
            <a:endParaRPr lang="en-CA" sz="2800" b="0" i="0" dirty="0">
              <a:solidFill>
                <a:srgbClr val="333333"/>
              </a:solidFill>
              <a:effectLst/>
              <a:latin typeface="Georgia" panose="02040502050405020303" pitchFamily="18" charset="0"/>
              <a:ea typeface="Times New Roman" panose="02020603050405020304" pitchFamily="18" charset="0"/>
            </a:endParaRPr>
          </a:p>
          <a:p>
            <a:pPr algn="l"/>
            <a:r>
              <a:rPr lang="en-CA" sz="2800" b="0" i="0" dirty="0">
                <a:solidFill>
                  <a:srgbClr val="333333"/>
                </a:solidFill>
                <a:effectLst/>
                <a:latin typeface="Georgia" panose="02040502050405020303" pitchFamily="18" charset="0"/>
                <a:ea typeface="Times New Roman" panose="02020603050405020304" pitchFamily="18" charset="0"/>
              </a:rPr>
              <a:t>--</a:t>
            </a:r>
            <a:r>
              <a:rPr lang="en-CA" sz="1800" b="0" i="0" dirty="0">
                <a:solidFill>
                  <a:srgbClr val="333333"/>
                </a:solidFill>
                <a:effectLst/>
                <a:latin typeface="Arial" panose="020B0604020202020204" pitchFamily="34" charset="0"/>
                <a:ea typeface="Times New Roman" panose="02020603050405020304" pitchFamily="18" charset="0"/>
              </a:rPr>
              <a:t>-</a:t>
            </a:r>
          </a:p>
          <a:p>
            <a:pPr algn="l"/>
            <a:endParaRPr lang="en-CA" sz="1800" b="0" i="0" dirty="0">
              <a:solidFill>
                <a:srgbClr val="333333"/>
              </a:solidFill>
              <a:effectLst/>
              <a:latin typeface="Arial" panose="020B0604020202020204" pitchFamily="34" charset="0"/>
              <a:ea typeface="Times New Roman" panose="02020603050405020304" pitchFamily="18" charset="0"/>
            </a:endParaRPr>
          </a:p>
          <a:p>
            <a:pPr algn="l"/>
            <a:r>
              <a:rPr lang="en-CA" sz="4000" b="0" i="0" dirty="0">
                <a:solidFill>
                  <a:srgbClr val="333333"/>
                </a:solidFill>
                <a:effectLst/>
                <a:latin typeface="Georgia" panose="02040502050405020303" pitchFamily="18" charset="0"/>
              </a:rPr>
              <a:t>for genes with little information for LFC estimation, a reduction of the strong variance is bought at the cost of accepting a bias toward zero, and this can result in an overall reduction in mean squared error, e.g., when comparing to LFC estimates from a new dataset. Genes with high information for LFC estimation will have, in our approach, LFCs with both low bias and low variance. Furthermore, as the degrees of freedom increase, and the experiment provides more information for LFC estimation, the shrunken estimates will converge to the </a:t>
            </a:r>
            <a:r>
              <a:rPr lang="en-CA" sz="4000" b="0" i="0" dirty="0" err="1">
                <a:solidFill>
                  <a:srgbClr val="333333"/>
                </a:solidFill>
                <a:effectLst/>
                <a:latin typeface="Georgia" panose="02040502050405020303" pitchFamily="18" charset="0"/>
              </a:rPr>
              <a:t>unshrunken</a:t>
            </a:r>
            <a:r>
              <a:rPr lang="en-CA" sz="4000" b="0" i="0" dirty="0">
                <a:solidFill>
                  <a:srgbClr val="333333"/>
                </a:solidFill>
                <a:effectLst/>
                <a:latin typeface="Georgia" panose="02040502050405020303" pitchFamily="18" charset="0"/>
              </a:rPr>
              <a:t> estimates.</a:t>
            </a:r>
            <a:endParaRPr lang="en-CA" sz="2800" b="0" i="0" dirty="0">
              <a:solidFill>
                <a:srgbClr val="333333"/>
              </a:solidFill>
              <a:effectLst/>
              <a:latin typeface="Georgia" panose="02040502050405020303"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62</a:t>
            </a:fld>
            <a:endParaRPr lang="en-US"/>
          </a:p>
        </p:txBody>
      </p:sp>
    </p:spTree>
    <p:extLst>
      <p:ext uri="{BB962C8B-B14F-4D97-AF65-F5344CB8AC3E}">
        <p14:creationId xmlns:p14="http://schemas.microsoft.com/office/powerpoint/2010/main" val="2362588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24292F"/>
                </a:solidFill>
                <a:effectLst/>
                <a:latin typeface="-apple-system"/>
              </a:rPr>
              <a:t>we have an example using two genes: green gene and purple gene. </a:t>
            </a:r>
          </a:p>
          <a:p>
            <a:pPr marL="171450" indent="-171450" algn="l">
              <a:buFontTx/>
              <a:buChar char="-"/>
            </a:pPr>
            <a:r>
              <a:rPr lang="en-CA" b="0" i="0" dirty="0">
                <a:solidFill>
                  <a:srgbClr val="24292F"/>
                </a:solidFill>
                <a:effectLst/>
                <a:latin typeface="-apple-system"/>
              </a:rPr>
              <a:t>the expression values are plotted for each sample in the </a:t>
            </a:r>
            <a:r>
              <a:rPr lang="en-CA" b="1" i="0" dirty="0">
                <a:solidFill>
                  <a:srgbClr val="24292F"/>
                </a:solidFill>
                <a:effectLst/>
                <a:latin typeface="-apple-system"/>
              </a:rPr>
              <a:t>two different mouse strains (C57BL/6J and DBA/2J</a:t>
            </a:r>
            <a:r>
              <a:rPr lang="en-CA" b="0" i="0" dirty="0">
                <a:solidFill>
                  <a:srgbClr val="24292F"/>
                </a:solidFill>
                <a:effectLst/>
                <a:latin typeface="-apple-system"/>
              </a:rPr>
              <a:t>).</a:t>
            </a:r>
          </a:p>
          <a:p>
            <a:pPr marL="171450" indent="-171450" algn="l">
              <a:buFontTx/>
              <a:buChar char="-"/>
            </a:pPr>
            <a:r>
              <a:rPr lang="en-CA" b="0" i="0" dirty="0">
                <a:solidFill>
                  <a:srgbClr val="24292F"/>
                </a:solidFill>
                <a:effectLst/>
                <a:latin typeface="-apple-system"/>
              </a:rPr>
              <a:t> Both genes have the same mean values for the two sample groups, but the green gene has little variation within group while the </a:t>
            </a:r>
            <a:r>
              <a:rPr lang="en-CA" b="1" i="0" dirty="0">
                <a:solidFill>
                  <a:srgbClr val="24292F"/>
                </a:solidFill>
                <a:effectLst/>
                <a:latin typeface="-apple-system"/>
              </a:rPr>
              <a:t>purple gene has high levels of variation.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For the green gene, the </a:t>
            </a:r>
            <a:r>
              <a:rPr lang="en-CA" b="1" i="0" dirty="0" err="1">
                <a:solidFill>
                  <a:srgbClr val="24292F"/>
                </a:solidFill>
                <a:effectLst/>
                <a:latin typeface="-apple-system"/>
              </a:rPr>
              <a:t>unshrunken</a:t>
            </a:r>
            <a:r>
              <a:rPr lang="en-CA" b="1" i="0" dirty="0">
                <a:solidFill>
                  <a:srgbClr val="24292F"/>
                </a:solidFill>
                <a:effectLst/>
                <a:latin typeface="-apple-system"/>
              </a:rPr>
              <a:t> LFC estimate</a:t>
            </a:r>
            <a:r>
              <a:rPr lang="en-CA" b="0" i="0" dirty="0">
                <a:solidFill>
                  <a:srgbClr val="24292F"/>
                </a:solidFill>
                <a:effectLst/>
                <a:latin typeface="-apple-system"/>
              </a:rPr>
              <a:t> (vertex of the green </a:t>
            </a:r>
            <a:r>
              <a:rPr lang="en-CA" b="1" i="0" dirty="0">
                <a:solidFill>
                  <a:srgbClr val="24292F"/>
                </a:solidFill>
                <a:effectLst/>
                <a:latin typeface="-apple-system"/>
              </a:rPr>
              <a:t>solid line</a:t>
            </a:r>
            <a:r>
              <a:rPr lang="en-CA" b="0" i="0" dirty="0">
                <a:solidFill>
                  <a:srgbClr val="24292F"/>
                </a:solidFill>
                <a:effectLst/>
                <a:latin typeface="-apple-system"/>
              </a:rPr>
              <a:t>) is very similar to the </a:t>
            </a:r>
            <a:r>
              <a:rPr lang="en-CA" b="1" i="0" dirty="0">
                <a:solidFill>
                  <a:srgbClr val="24292F"/>
                </a:solidFill>
                <a:effectLst/>
                <a:latin typeface="-apple-system"/>
              </a:rPr>
              <a:t>shrunken LFC estimate (vertex of the green dotted line).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LFC estimates for the purple gene are quite different due to the high dispersion. So even though two genes can have similar normalized count values, they can have differing degrees of LFC shrinkage. </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Notice the </a:t>
            </a:r>
            <a:r>
              <a:rPr lang="en-CA" b="1" i="0" dirty="0">
                <a:solidFill>
                  <a:srgbClr val="24292F"/>
                </a:solidFill>
                <a:effectLst/>
                <a:latin typeface="-apple-system"/>
              </a:rPr>
              <a:t>LFC estimates are shrunken toward the prior (black solid line)</a:t>
            </a:r>
            <a:r>
              <a:rPr lang="en-CA" b="0" i="0" dirty="0">
                <a:solidFill>
                  <a:srgbClr val="24292F"/>
                </a:solidFill>
                <a:effectLst/>
                <a:latin typeface="-apple-system"/>
              </a:rPr>
              <a:t>.</a:t>
            </a:r>
            <a:endParaRPr lang="en-CA" b="1" i="0" dirty="0">
              <a:solidFill>
                <a:srgbClr val="24292F"/>
              </a:solidFill>
              <a:effectLst/>
              <a:latin typeface="-apple-system"/>
            </a:endParaRPr>
          </a:p>
          <a:p>
            <a:pPr algn="l"/>
            <a:endParaRPr lang="en-CA" b="1" i="0" dirty="0">
              <a:solidFill>
                <a:srgbClr val="24292F"/>
              </a:solidFill>
              <a:effectLst/>
              <a:latin typeface="-apple-system"/>
            </a:endParaRPr>
          </a:p>
          <a:p>
            <a:pPr algn="l"/>
            <a:r>
              <a:rPr lang="en-CA" b="1" i="0" dirty="0">
                <a:solidFill>
                  <a:srgbClr val="24292F"/>
                </a:solidFill>
                <a:effectLst/>
                <a:latin typeface="-apple-system"/>
              </a:rPr>
              <a:t>---</a:t>
            </a:r>
          </a:p>
          <a:p>
            <a:pPr algn="l"/>
            <a:endParaRPr lang="en-CA" b="1" i="0" dirty="0">
              <a:solidFill>
                <a:srgbClr val="24292F"/>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dirty="0">
                <a:solidFill>
                  <a:srgbClr val="333333"/>
                </a:solidFill>
                <a:effectLst/>
                <a:latin typeface="Georgia" panose="02040502050405020303" pitchFamily="18" charset="0"/>
              </a:rPr>
              <a:t> Density plots of the likelihoods (solid lines, scaled to integrate to 1) and the posteriors (dashed lines) for the green and purple genes and of the prior (solid black line): due to the higher dispersion of the purple gene, its likelihood is wider and less peaked (indicating less information), and the prior has more influence on its posterior than for the green gene.</a:t>
            </a:r>
            <a:r>
              <a:rPr lang="en-CA" sz="1000" dirty="0">
                <a:solidFill>
                  <a:srgbClr val="333333"/>
                </a:solidFill>
                <a:effectLst/>
                <a:latin typeface="Arial" panose="020B0604020202020204" pitchFamily="34" charset="0"/>
                <a:ea typeface="Times New Roman" panose="02020603050405020304" pitchFamily="18" charset="0"/>
              </a:rPr>
              <a:t> </a:t>
            </a:r>
            <a:endParaRPr lang="en-US" dirty="0"/>
          </a:p>
          <a:p>
            <a:pPr algn="l"/>
            <a:endParaRPr lang="en-CA" b="1" i="0" dirty="0">
              <a:solidFill>
                <a:srgbClr val="24292F"/>
              </a:solidFill>
              <a:effectLst/>
              <a:latin typeface="-apple-system"/>
            </a:endParaRPr>
          </a:p>
          <a:p>
            <a:pPr algn="l"/>
            <a:r>
              <a:rPr lang="en-CA" b="1" i="0" dirty="0">
                <a:solidFill>
                  <a:srgbClr val="24292F"/>
                </a:solidFill>
                <a:effectLst/>
                <a:latin typeface="-apple-system"/>
              </a:rPr>
              <a:t>---</a:t>
            </a:r>
          </a:p>
          <a:p>
            <a:pPr algn="l"/>
            <a:endParaRPr lang="en-CA" b="1" i="0" dirty="0">
              <a:solidFill>
                <a:srgbClr val="24292F"/>
              </a:solidFill>
              <a:effectLst/>
              <a:latin typeface="-apple-system"/>
            </a:endParaRPr>
          </a:p>
          <a:p>
            <a:pPr algn="l"/>
            <a:r>
              <a:rPr lang="en-CA" b="1" i="0" dirty="0">
                <a:solidFill>
                  <a:srgbClr val="24292F"/>
                </a:solidFill>
                <a:effectLst/>
                <a:latin typeface="-apple-system"/>
              </a:rPr>
              <a:t>Shrinking the log2 fold changes will not change the total number of genes that are identified as significantly differentially expressed.</a:t>
            </a:r>
            <a:r>
              <a:rPr lang="en-CA" b="0" i="0" dirty="0">
                <a:solidFill>
                  <a:srgbClr val="24292F"/>
                </a:solidFill>
                <a:effectLst/>
                <a:latin typeface="-apple-system"/>
              </a:rPr>
              <a:t> The shrinkage of fold change is to help with downstream assessment of results. For example, if you wanted to subset your significant genes based on fold change for further evaluation, you may want to use shrunken values. Additionally, for functional analysis tools such as GSEA which require fold change values as input you would want to provide shrunken values.</a:t>
            </a:r>
          </a:p>
          <a:p>
            <a:pPr algn="l"/>
            <a:endParaRPr lang="en-CA" b="0" i="0" dirty="0">
              <a:solidFill>
                <a:srgbClr val="24292F"/>
              </a:solidFill>
              <a:effectLst/>
              <a:latin typeface="-apple-system"/>
            </a:endParaRPr>
          </a:p>
          <a:p>
            <a:pPr algn="l"/>
            <a:r>
              <a:rPr lang="en-CA" b="0" i="0" dirty="0">
                <a:solidFill>
                  <a:srgbClr val="24292F"/>
                </a:solidFill>
                <a:effectLst/>
                <a:latin typeface="-apple-system"/>
              </a:rPr>
              <a:t>Depending on the version of DESeq2 you are using the default </a:t>
            </a:r>
            <a:r>
              <a:rPr lang="en-CA" b="1" i="0" dirty="0">
                <a:solidFill>
                  <a:srgbClr val="24292F"/>
                </a:solidFill>
                <a:effectLst/>
                <a:latin typeface="-apple-system"/>
              </a:rPr>
              <a:t>method for shrinkage estimation</a:t>
            </a:r>
            <a:r>
              <a:rPr lang="en-CA" b="0" i="0" dirty="0">
                <a:solidFill>
                  <a:srgbClr val="24292F"/>
                </a:solidFill>
                <a:effectLst/>
                <a:latin typeface="-apple-system"/>
              </a:rPr>
              <a:t> will differ. The defaults can be changed by adding the argument </a:t>
            </a:r>
            <a:r>
              <a:rPr lang="en-CA" dirty="0"/>
              <a:t>type</a:t>
            </a:r>
            <a:r>
              <a:rPr lang="en-CA" b="0" i="0" dirty="0">
                <a:solidFill>
                  <a:srgbClr val="24292F"/>
                </a:solidFill>
                <a:effectLst/>
                <a:latin typeface="-apple-system"/>
              </a:rPr>
              <a:t> in the </a:t>
            </a:r>
            <a:r>
              <a:rPr lang="en-CA" dirty="0" err="1"/>
              <a:t>lfcShrink</a:t>
            </a:r>
            <a:r>
              <a:rPr lang="en-CA" dirty="0"/>
              <a:t>()</a:t>
            </a:r>
            <a:r>
              <a:rPr lang="en-CA" b="0" i="0" dirty="0">
                <a:solidFill>
                  <a:srgbClr val="24292F"/>
                </a:solidFill>
                <a:effectLst/>
                <a:latin typeface="-apple-system"/>
              </a:rPr>
              <a:t> function as we have above. For most recent versions of DESeq2, </a:t>
            </a:r>
            <a:r>
              <a:rPr lang="en-CA" dirty="0"/>
              <a:t>type="normal"</a:t>
            </a:r>
            <a:r>
              <a:rPr lang="en-CA" b="0" i="0" dirty="0">
                <a:solidFill>
                  <a:srgbClr val="24292F"/>
                </a:solidFill>
                <a:effectLst/>
                <a:latin typeface="-apple-system"/>
              </a:rPr>
              <a:t> is the default and was the only method in earlier versions. It has been shown that in most situations there are alternative methods that have </a:t>
            </a:r>
            <a:r>
              <a:rPr lang="en-CA" b="1" i="0" u="none" strike="noStrike" dirty="0">
                <a:effectLst/>
                <a:latin typeface="-apple-system"/>
                <a:hlinkClick r:id="rId3"/>
              </a:rPr>
              <a:t>less bias than the 'normal` method</a:t>
            </a:r>
            <a:r>
              <a:rPr lang="en-CA" b="0" i="0" dirty="0">
                <a:solidFill>
                  <a:srgbClr val="24292F"/>
                </a:solidFill>
                <a:effectLst/>
                <a:latin typeface="-apple-system"/>
              </a:rPr>
              <a:t>, and therefore </a:t>
            </a:r>
            <a:r>
              <a:rPr lang="en-CA" b="1" i="0" dirty="0">
                <a:solidFill>
                  <a:srgbClr val="24292F"/>
                </a:solidFill>
                <a:effectLst/>
                <a:latin typeface="-apple-system"/>
              </a:rPr>
              <a:t>we chose to use </a:t>
            </a:r>
            <a:r>
              <a:rPr lang="en-CA" b="1" i="0" dirty="0" err="1">
                <a:solidFill>
                  <a:srgbClr val="24292F"/>
                </a:solidFill>
                <a:effectLst/>
                <a:latin typeface="-apple-system"/>
              </a:rPr>
              <a:t>apeglm</a:t>
            </a:r>
            <a:r>
              <a:rPr lang="en-CA" b="0" i="0" dirty="0">
                <a:solidFill>
                  <a:srgbClr val="24292F"/>
                </a:solidFill>
                <a:effectLst/>
                <a:latin typeface="-apple-system"/>
              </a:rPr>
              <a:t>.</a:t>
            </a:r>
          </a:p>
          <a:p>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63</a:t>
            </a:fld>
            <a:endParaRPr lang="en-US"/>
          </a:p>
        </p:txBody>
      </p:sp>
    </p:spTree>
    <p:extLst>
      <p:ext uri="{BB962C8B-B14F-4D97-AF65-F5344CB8AC3E}">
        <p14:creationId xmlns:p14="http://schemas.microsoft.com/office/powerpoint/2010/main" val="604182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66</a:t>
            </a:fld>
            <a:endParaRPr lang="fr-FR"/>
          </a:p>
        </p:txBody>
      </p:sp>
    </p:spTree>
    <p:extLst>
      <p:ext uri="{BB962C8B-B14F-4D97-AF65-F5344CB8AC3E}">
        <p14:creationId xmlns:p14="http://schemas.microsoft.com/office/powerpoint/2010/main" val="2734862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606C71"/>
                </a:solidFill>
                <a:effectLst/>
                <a:latin typeface="Open Sans" panose="020B0606030504020204" pitchFamily="34" charset="0"/>
              </a:rPr>
              <a:t>The log2 fold changes for each gene in the ‘gene set S’ is shown as a line</a:t>
            </a:r>
          </a:p>
          <a:p>
            <a:r>
              <a:rPr lang="en-CA" b="0" i="0" dirty="0">
                <a:solidFill>
                  <a:srgbClr val="606C71"/>
                </a:solidFill>
                <a:effectLst/>
                <a:latin typeface="Open Sans" panose="020B0606030504020204" pitchFamily="34" charset="0"/>
              </a:rPr>
              <a:t>- The large positive log2 fold changes are at the top of the gene set image, while the largest negative log2 fold changes are at the bottom of the gene set image</a:t>
            </a:r>
            <a:endParaRPr lang="en-US" dirty="0"/>
          </a:p>
          <a:p>
            <a:r>
              <a:rPr lang="en-US" dirty="0"/>
              <a:t>- Genes related to mitochondrion at top of list</a:t>
            </a:r>
          </a:p>
          <a:p>
            <a:r>
              <a:rPr lang="en-US" dirty="0"/>
              <a:t>- Nucleus genes bottom of list downregulated</a:t>
            </a:r>
          </a:p>
          <a:p>
            <a:r>
              <a:rPr lang="en-US" dirty="0"/>
              <a:t>- Cytosol no association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rPr>
              <a:t>The goal is determine whether the members of a gene set are randomly distributed throughout the ranked gene list (L) or primarily found at the top or bottom</a:t>
            </a:r>
          </a:p>
          <a:p>
            <a:endParaRPr lang="en-US" dirty="0"/>
          </a:p>
          <a:p>
            <a:r>
              <a:rPr lang="en-US" dirty="0"/>
              <a:t>---</a:t>
            </a:r>
          </a:p>
          <a:p>
            <a:endParaRPr lang="en-US" dirty="0"/>
          </a:p>
          <a:p>
            <a:pPr algn="l"/>
            <a:r>
              <a:rPr lang="en-CA" b="0" i="0" u="sng" dirty="0">
                <a:solidFill>
                  <a:srgbClr val="0563C1"/>
                </a:solidFill>
                <a:effectLst/>
                <a:latin typeface="arial" panose="020B0604020202020204" pitchFamily="34" charset="0"/>
                <a:hlinkClick r:id="rId3">
                  <a:extLst>
                    <a:ext uri="{A12FA001-AC4F-418D-AE19-62706E023703}">
                      <ahyp:hlinkClr xmlns:ahyp="http://schemas.microsoft.com/office/drawing/2018/hyperlinkcolor" val="tx"/>
                    </a:ext>
                  </a:extLst>
                </a:hlinkClick>
              </a:rPr>
              <a:t>Kolmogorov–Smirnov test: to test for </a:t>
            </a:r>
            <a:r>
              <a:rPr lang="en-CA" b="0" i="0" u="none" dirty="0">
                <a:solidFill>
                  <a:srgbClr val="0563C1"/>
                </a:solidFill>
                <a:effectLst/>
                <a:latin typeface="arial" panose="020B0604020202020204" pitchFamily="34" charset="0"/>
                <a:hlinkClick r:id="" action="ppaction://noaction">
                  <a:extLst>
                    <a:ext uri="{A12FA001-AC4F-418D-AE19-62706E023703}">
                      <ahyp:hlinkClr xmlns:ahyp="http://schemas.microsoft.com/office/drawing/2018/hyperlinkcolor" val="tx"/>
                    </a:ext>
                  </a:extLst>
                </a:hlinkClick>
              </a:rPr>
              <a:t>which term shows a non-random distribution across sorted list</a:t>
            </a:r>
          </a:p>
          <a:p>
            <a:pPr algn="l"/>
            <a:endParaRPr lang="en-CA" b="0" i="0" u="none" dirty="0">
              <a:solidFill>
                <a:srgbClr val="0563C1"/>
              </a:solidFill>
              <a:effectLst/>
              <a:latin typeface="arial" panose="020B0604020202020204" pitchFamily="34" charset="0"/>
              <a:hlinkClick r:id="" action="ppaction://noaction">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70</a:t>
            </a:fld>
            <a:endParaRPr lang="en-US"/>
          </a:p>
        </p:txBody>
      </p:sp>
    </p:spTree>
    <p:extLst>
      <p:ext uri="{BB962C8B-B14F-4D97-AF65-F5344CB8AC3E}">
        <p14:creationId xmlns:p14="http://schemas.microsoft.com/office/powerpoint/2010/main" val="3328240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606C71"/>
                </a:solidFill>
                <a:effectLst/>
                <a:latin typeface="Open Sans" panose="020B0606030504020204" pitchFamily="34" charset="0"/>
              </a:rPr>
              <a:t>An enrichment score for a particular gene set is calculated by walking down the list of log2 fold changes and increasing the running-sum statistic every time a </a:t>
            </a:r>
            <a:r>
              <a:rPr lang="en-CA" b="1" i="0" dirty="0">
                <a:solidFill>
                  <a:srgbClr val="606C71"/>
                </a:solidFill>
                <a:effectLst/>
                <a:latin typeface="Open Sans" panose="020B0606030504020204" pitchFamily="34" charset="0"/>
              </a:rPr>
              <a:t>gene in the gene set </a:t>
            </a:r>
            <a:r>
              <a:rPr lang="en-CA" b="0" i="0" dirty="0">
                <a:solidFill>
                  <a:srgbClr val="606C71"/>
                </a:solidFill>
                <a:effectLst/>
                <a:latin typeface="Open Sans" panose="020B0606030504020204" pitchFamily="34" charset="0"/>
              </a:rPr>
              <a:t>is encountered and </a:t>
            </a:r>
            <a:r>
              <a:rPr lang="en-CA" b="1" i="0" dirty="0">
                <a:solidFill>
                  <a:srgbClr val="606C71"/>
                </a:solidFill>
                <a:effectLst/>
                <a:latin typeface="Open Sans" panose="020B0606030504020204" pitchFamily="34" charset="0"/>
              </a:rPr>
              <a:t>decreasing it when genes are not part of the gene set</a:t>
            </a:r>
            <a:r>
              <a:rPr lang="en-CA" b="0" i="0" dirty="0">
                <a:solidFill>
                  <a:srgbClr val="606C71"/>
                </a:solidFill>
                <a:effectLst/>
                <a:latin typeface="Open Sans" panose="020B0606030504020204" pitchFamily="34" charset="0"/>
              </a:rPr>
              <a:t>. </a:t>
            </a:r>
          </a:p>
          <a:p>
            <a:pPr algn="l"/>
            <a:r>
              <a:rPr lang="en-CA" b="0" i="0" dirty="0">
                <a:solidFill>
                  <a:srgbClr val="606C71"/>
                </a:solidFill>
                <a:effectLst/>
                <a:latin typeface="Open Sans" panose="020B0606030504020204" pitchFamily="34" charset="0"/>
              </a:rPr>
              <a:t>- The </a:t>
            </a:r>
            <a:r>
              <a:rPr lang="en-CA" b="1" i="0" dirty="0">
                <a:solidFill>
                  <a:srgbClr val="606C71"/>
                </a:solidFill>
                <a:effectLst/>
                <a:latin typeface="Open Sans" panose="020B0606030504020204" pitchFamily="34" charset="0"/>
              </a:rPr>
              <a:t>size of the increase/decrease is determined by magnitude of the log2 fold change.</a:t>
            </a:r>
          </a:p>
          <a:p>
            <a:pPr algn="l"/>
            <a:r>
              <a:rPr lang="en-CA" b="0" i="0" dirty="0">
                <a:solidFill>
                  <a:srgbClr val="606C71"/>
                </a:solidFill>
                <a:effectLst/>
                <a:latin typeface="Open Sans" panose="020B0606030504020204" pitchFamily="34" charset="0"/>
              </a:rPr>
              <a:t>- The </a:t>
            </a:r>
            <a:r>
              <a:rPr lang="en-CA" b="1" i="0" dirty="0">
                <a:solidFill>
                  <a:srgbClr val="606C71"/>
                </a:solidFill>
                <a:effectLst/>
                <a:latin typeface="Open Sans" panose="020B0606030504020204" pitchFamily="34" charset="0"/>
              </a:rPr>
              <a:t>final enrichment score is where the running-sum statistic is the largest deviation from zero.</a:t>
            </a:r>
          </a:p>
          <a:p>
            <a:pPr algn="l"/>
            <a:endParaRPr lang="en-US" b="0" i="0" dirty="0">
              <a:solidFill>
                <a:schemeClr val="tx1"/>
              </a:solidFill>
              <a:effectLst/>
              <a:latin typeface="+mn-lt"/>
            </a:endParaRPr>
          </a:p>
          <a:p>
            <a:pPr algn="l"/>
            <a:r>
              <a:rPr lang="en-US" b="0" i="0" dirty="0">
                <a:solidFill>
                  <a:schemeClr val="tx1"/>
                </a:solidFill>
                <a:effectLst/>
                <a:latin typeface="+mn-lt"/>
              </a:rPr>
              <a:t>The p-value of the ES is calculated using a permutation test</a:t>
            </a:r>
          </a:p>
          <a:p>
            <a:pPr algn="l"/>
            <a:r>
              <a:rPr lang="en-US" b="0" i="0" dirty="0">
                <a:solidFill>
                  <a:schemeClr val="tx1"/>
                </a:solidFill>
                <a:effectLst/>
                <a:latin typeface="+mn-lt"/>
              </a:rPr>
              <a:t>- Randomize labels and calculate a distribution of scores. See where true ES lies for p-value</a:t>
            </a:r>
          </a:p>
          <a:p>
            <a:pPr algn="l"/>
            <a:endParaRPr lang="en-US" b="0" i="0" dirty="0">
              <a:solidFill>
                <a:schemeClr val="tx1"/>
              </a:solidFill>
              <a:effectLst/>
              <a:latin typeface="+mn-lt"/>
            </a:endParaRPr>
          </a:p>
          <a:p>
            <a:pPr algn="l"/>
            <a:r>
              <a:rPr lang="en-CA" b="0" i="0" dirty="0">
                <a:solidFill>
                  <a:srgbClr val="606C71"/>
                </a:solidFill>
                <a:effectLst/>
                <a:latin typeface="Open Sans" panose="020B0606030504020204" pitchFamily="34" charset="0"/>
              </a:rPr>
              <a:t>After all gene sets are tested, the </a:t>
            </a:r>
            <a:r>
              <a:rPr lang="en-CA" b="1" i="0" dirty="0">
                <a:solidFill>
                  <a:srgbClr val="606C71"/>
                </a:solidFill>
                <a:effectLst/>
                <a:latin typeface="Open Sans" panose="020B0606030504020204" pitchFamily="34" charset="0"/>
              </a:rPr>
              <a:t>enrichment scores are normalized for the </a:t>
            </a:r>
            <a:r>
              <a:rPr lang="en-CA" b="1" i="0" u="sng" dirty="0">
                <a:solidFill>
                  <a:srgbClr val="606C71"/>
                </a:solidFill>
                <a:effectLst/>
                <a:latin typeface="Open Sans" panose="020B0606030504020204" pitchFamily="34" charset="0"/>
              </a:rPr>
              <a:t>size of the gene set, </a:t>
            </a:r>
            <a:r>
              <a:rPr lang="en-CA" b="0" i="0" dirty="0">
                <a:solidFill>
                  <a:srgbClr val="606C71"/>
                </a:solidFill>
                <a:effectLst/>
                <a:latin typeface="Open Sans" panose="020B0606030504020204" pitchFamily="34" charset="0"/>
              </a:rPr>
              <a:t>then the p-values are corrected for multiple testing.</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Permutation test: permute the gene labels of the gene list L and recompute the ES of the gene set for the permutated data, which generate a null distribution for the ES. The </a:t>
            </a:r>
            <a:r>
              <a:rPr lang="en-CA" b="0" i="0" dirty="0" err="1">
                <a:solidFill>
                  <a:srgbClr val="606C71"/>
                </a:solidFill>
                <a:effectLst/>
                <a:latin typeface="Open Sans" panose="020B0606030504020204" pitchFamily="34" charset="0"/>
              </a:rPr>
              <a:t>pvalue</a:t>
            </a:r>
            <a:r>
              <a:rPr lang="en-CA" b="0" i="0" dirty="0">
                <a:solidFill>
                  <a:srgbClr val="606C71"/>
                </a:solidFill>
                <a:effectLst/>
                <a:latin typeface="Open Sans" panose="020B0606030504020204" pitchFamily="34" charset="0"/>
              </a:rPr>
              <a:t> of the observed ES is then calculated relative to this null distribution</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The GSEA output will yield the </a:t>
            </a:r>
            <a:r>
              <a:rPr lang="en-CA" b="1" i="0" dirty="0">
                <a:solidFill>
                  <a:srgbClr val="606C71"/>
                </a:solidFill>
                <a:effectLst/>
                <a:latin typeface="Open Sans" panose="020B0606030504020204" pitchFamily="34" charset="0"/>
              </a:rPr>
              <a:t>core genes in the gene sets that most highly contribute to the enrichment score</a:t>
            </a:r>
            <a:r>
              <a:rPr lang="en-CA" b="0" i="0" dirty="0">
                <a:solidFill>
                  <a:srgbClr val="606C71"/>
                </a:solidFill>
                <a:effectLst/>
                <a:latin typeface="Open Sans" panose="020B0606030504020204" pitchFamily="34" charset="0"/>
              </a:rPr>
              <a:t>. </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The genes output are generally the genes at or before the running sum reaches its maximum value (</a:t>
            </a:r>
            <a:r>
              <a:rPr lang="en-CA" b="0" i="0" dirty="0" err="1">
                <a:solidFill>
                  <a:srgbClr val="606C71"/>
                </a:solidFill>
                <a:effectLst/>
                <a:latin typeface="Open Sans" panose="020B0606030504020204" pitchFamily="34" charset="0"/>
              </a:rPr>
              <a:t>eg</a:t>
            </a:r>
            <a:r>
              <a:rPr lang="en-CA" b="1" i="0" dirty="0" err="1">
                <a:solidFill>
                  <a:srgbClr val="606C71"/>
                </a:solidFill>
                <a:effectLst/>
                <a:latin typeface="Open Sans" panose="020B0606030504020204" pitchFamily="34" charset="0"/>
              </a:rPr>
              <a:t>.</a:t>
            </a:r>
            <a:r>
              <a:rPr lang="en-CA" b="1" i="0" dirty="0">
                <a:solidFill>
                  <a:srgbClr val="606C71"/>
                </a:solidFill>
                <a:effectLst/>
                <a:latin typeface="Open Sans" panose="020B0606030504020204" pitchFamily="34" charset="0"/>
              </a:rPr>
              <a:t> the most influential genes driving the differences between conditions for that gene set</a:t>
            </a:r>
            <a:r>
              <a:rPr lang="en-CA" b="0" i="0" dirty="0">
                <a:solidFill>
                  <a:srgbClr val="606C71"/>
                </a:solidFill>
                <a:effectLst/>
                <a:latin typeface="Open Sans" panose="020B0606030504020204" pitchFamily="34" charset="0"/>
              </a:rPr>
              <a:t>).</a:t>
            </a:r>
            <a:br>
              <a:rPr lang="en-CA" b="0" i="0" dirty="0">
                <a:solidFill>
                  <a:srgbClr val="606C71"/>
                </a:solidFill>
                <a:effectLst/>
                <a:latin typeface="Open Sans" panose="020B0606030504020204" pitchFamily="34" charset="0"/>
              </a:rPr>
            </a:br>
            <a:endParaRPr lang="en-CA" b="0" i="0" dirty="0">
              <a:solidFill>
                <a:srgbClr val="606C71"/>
              </a:solidFill>
              <a:effectLst/>
              <a:latin typeface="Open Sans" panose="020B0606030504020204" pitchFamily="34" charset="0"/>
            </a:endParaRPr>
          </a:p>
          <a:p>
            <a:pPr algn="l"/>
            <a:r>
              <a:rPr lang="en-CA" b="1" i="0" dirty="0">
                <a:solidFill>
                  <a:srgbClr val="606C71"/>
                </a:solidFill>
                <a:effectLst/>
                <a:latin typeface="Open Sans" panose="020B0606030504020204" pitchFamily="34" charset="0"/>
              </a:rPr>
              <a:t>Step 2:</a:t>
            </a:r>
            <a:r>
              <a:rPr lang="en-CA" b="0" i="0" dirty="0">
                <a:solidFill>
                  <a:srgbClr val="606C71"/>
                </a:solidFill>
                <a:effectLst/>
                <a:latin typeface="Open Sans" panose="020B0606030504020204" pitchFamily="34" charset="0"/>
              </a:rPr>
              <a:t> Estimation of significance:</a:t>
            </a:r>
          </a:p>
          <a:p>
            <a:pPr algn="l"/>
            <a:r>
              <a:rPr lang="en-CA" b="0" i="0" dirty="0">
                <a:solidFill>
                  <a:srgbClr val="606C71"/>
                </a:solidFill>
                <a:effectLst/>
                <a:latin typeface="Open Sans" panose="020B0606030504020204" pitchFamily="34" charset="0"/>
              </a:rPr>
              <a:t>The significance of the enrichment score is determined using permutation testing, which performs rearrangements of the data points to determine the likelihood of generating an enrichment score as large as the enrichment score calculated from the observed data. </a:t>
            </a:r>
          </a:p>
          <a:p>
            <a:pPr algn="l"/>
            <a:endParaRPr lang="en-CA" b="0" i="0" dirty="0">
              <a:solidFill>
                <a:srgbClr val="606C71"/>
              </a:solidFill>
              <a:effectLst/>
              <a:latin typeface="Open Sans" panose="020B0606030504020204" pitchFamily="34" charset="0"/>
            </a:endParaRPr>
          </a:p>
          <a:p>
            <a:pPr algn="l"/>
            <a:r>
              <a:rPr lang="en-CA" b="0" i="0" dirty="0">
                <a:solidFill>
                  <a:srgbClr val="606C71"/>
                </a:solidFill>
                <a:effectLst/>
                <a:latin typeface="Open Sans" panose="020B0606030504020204" pitchFamily="34" charset="0"/>
              </a:rPr>
              <a:t>Essentially, for this step, the first permutation would reorder the log2 fold changes and randomly assign them to different genes, reorder the gene ranks based on these new log2 fold changes, and recalculate the enrichment score. The second permutation would reorder the log2 fold changes again and recalculate the enrichment score again, and this would continue for the total number of permutations run. Therefore, the number of permutations run will increase the confidence in the significance estimates.</a:t>
            </a:r>
          </a:p>
          <a:p>
            <a:pPr algn="l"/>
            <a:endParaRPr lang="en-CA" b="0" i="0" dirty="0">
              <a:solidFill>
                <a:srgbClr val="606C71"/>
              </a:solidFill>
              <a:effectLst/>
              <a:latin typeface="Open Sans" panose="020B0606030504020204" pitchFamily="34" charset="0"/>
            </a:endParaRPr>
          </a:p>
          <a:p>
            <a:pPr algn="l"/>
            <a:r>
              <a:rPr lang="en-CA" b="1" i="0" dirty="0">
                <a:solidFill>
                  <a:srgbClr val="606C71"/>
                </a:solidFill>
                <a:effectLst/>
                <a:latin typeface="Open Sans" panose="020B0606030504020204" pitchFamily="34" charset="0"/>
              </a:rPr>
              <a:t>Step 3:</a:t>
            </a:r>
            <a:r>
              <a:rPr lang="en-CA" b="0" i="0" dirty="0">
                <a:solidFill>
                  <a:srgbClr val="606C71"/>
                </a:solidFill>
                <a:effectLst/>
                <a:latin typeface="Open Sans" panose="020B0606030504020204" pitchFamily="34" charset="0"/>
              </a:rPr>
              <a:t> </a:t>
            </a:r>
            <a:r>
              <a:rPr lang="en-CA" b="1" i="0" dirty="0">
                <a:solidFill>
                  <a:srgbClr val="606C71"/>
                </a:solidFill>
                <a:effectLst/>
                <a:latin typeface="Open Sans" panose="020B0606030504020204" pitchFamily="34" charset="0"/>
              </a:rPr>
              <a:t>Adjust for multiple test correction</a:t>
            </a:r>
          </a:p>
          <a:p>
            <a:pPr algn="l"/>
            <a:r>
              <a:rPr lang="en-CA" b="0" i="0" dirty="0">
                <a:solidFill>
                  <a:srgbClr val="606C71"/>
                </a:solidFill>
                <a:effectLst/>
                <a:latin typeface="Open Sans" panose="020B0606030504020204" pitchFamily="34" charset="0"/>
              </a:rPr>
              <a:t>After all gene sets are tested, the </a:t>
            </a:r>
            <a:r>
              <a:rPr lang="en-CA" b="1" i="0" dirty="0">
                <a:solidFill>
                  <a:srgbClr val="606C71"/>
                </a:solidFill>
                <a:effectLst/>
                <a:latin typeface="Open Sans" panose="020B0606030504020204" pitchFamily="34" charset="0"/>
              </a:rPr>
              <a:t>enrichment scores are normalized for the size of the gene set, </a:t>
            </a:r>
            <a:r>
              <a:rPr lang="en-CA" b="0" i="0" dirty="0">
                <a:solidFill>
                  <a:srgbClr val="606C71"/>
                </a:solidFill>
                <a:effectLst/>
                <a:latin typeface="Open Sans" panose="020B0606030504020204" pitchFamily="34" charset="0"/>
              </a:rPr>
              <a:t>then the p-values are corrected for multiple testing.</a:t>
            </a:r>
          </a:p>
          <a:p>
            <a:endParaRPr lang="en-US" dirty="0"/>
          </a:p>
        </p:txBody>
      </p:sp>
      <p:sp>
        <p:nvSpPr>
          <p:cNvPr id="4" name="Slide Number Placeholder 3"/>
          <p:cNvSpPr>
            <a:spLocks noGrp="1"/>
          </p:cNvSpPr>
          <p:nvPr>
            <p:ph type="sldNum" sz="quarter" idx="5"/>
          </p:nvPr>
        </p:nvSpPr>
        <p:spPr/>
        <p:txBody>
          <a:bodyPr/>
          <a:lstStyle/>
          <a:p>
            <a:fld id="{3E266523-43D8-433D-AE07-1C240F716282}" type="slidenum">
              <a:rPr lang="en-US" smtClean="0"/>
              <a:t>71</a:t>
            </a:fld>
            <a:endParaRPr lang="en-US"/>
          </a:p>
        </p:txBody>
      </p:sp>
    </p:spTree>
    <p:extLst>
      <p:ext uri="{BB962C8B-B14F-4D97-AF65-F5344CB8AC3E}">
        <p14:creationId xmlns:p14="http://schemas.microsoft.com/office/powerpoint/2010/main" val="3094758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UMI – Unique Molecular Identifier (10X)</a:t>
            </a:r>
          </a:p>
          <a:p>
            <a:pPr lvl="1"/>
            <a:r>
              <a:rPr lang="en-CA" dirty="0"/>
              <a:t>Added in library prep to help identify unique mRNA molecules before PCR  amplification</a:t>
            </a:r>
          </a:p>
          <a:p>
            <a:pPr lvl="1"/>
            <a:r>
              <a:rPr lang="en-CA" dirty="0"/>
              <a:t>Helps filter out PCR artifacts</a:t>
            </a:r>
          </a:p>
          <a:p>
            <a:pPr lvl="1"/>
            <a:r>
              <a:rPr lang="en-CA" dirty="0"/>
              <a:t>Multiplexing is possible (can pool the libraries and sequence them simultaneously)</a:t>
            </a:r>
          </a:p>
          <a:p>
            <a:r>
              <a:rPr lang="en-CA" dirty="0"/>
              <a:t>Full read Design (SMART-seq2)</a:t>
            </a:r>
          </a:p>
          <a:p>
            <a:pPr lvl="1"/>
            <a:r>
              <a:rPr lang="en-CA" dirty="0"/>
              <a:t>Good read coverage across the whole transcript (alternative splicing)</a:t>
            </a:r>
          </a:p>
          <a:p>
            <a:pPr lvl="1"/>
            <a:r>
              <a:rPr lang="en-CA" dirty="0"/>
              <a:t>Multiplexing is not possible</a:t>
            </a:r>
          </a:p>
          <a:p>
            <a:endParaRPr lang="en-CA" dirty="0"/>
          </a:p>
        </p:txBody>
      </p:sp>
      <p:sp>
        <p:nvSpPr>
          <p:cNvPr id="4" name="Slide Number Placeholder 3"/>
          <p:cNvSpPr>
            <a:spLocks noGrp="1"/>
          </p:cNvSpPr>
          <p:nvPr>
            <p:ph type="sldNum" sz="quarter" idx="5"/>
          </p:nvPr>
        </p:nvSpPr>
        <p:spPr/>
        <p:txBody>
          <a:bodyPr/>
          <a:lstStyle/>
          <a:p>
            <a:fld id="{FF4D0AB6-CA51-4DA6-B251-E07D865DD7F9}" type="slidenum">
              <a:rPr lang="en-CA" smtClean="0"/>
              <a:t>79</a:t>
            </a:fld>
            <a:endParaRPr lang="en-CA"/>
          </a:p>
        </p:txBody>
      </p:sp>
    </p:spTree>
    <p:extLst>
      <p:ext uri="{BB962C8B-B14F-4D97-AF65-F5344CB8AC3E}">
        <p14:creationId xmlns:p14="http://schemas.microsoft.com/office/powerpoint/2010/main" val="1984343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333333"/>
                </a:solidFill>
                <a:effectLst/>
                <a:latin typeface="Arial" panose="020B0604020202020204" pitchFamily="34" charset="0"/>
              </a:rPr>
              <a:t>RNA-seq reads are derived from mature mRNA. But aligners use a reference </a:t>
            </a:r>
            <a:r>
              <a:rPr lang="en-CA" b="0" i="1" dirty="0">
                <a:solidFill>
                  <a:srgbClr val="333333"/>
                </a:solidFill>
                <a:effectLst/>
                <a:latin typeface="Arial" panose="020B0604020202020204" pitchFamily="34" charset="0"/>
              </a:rPr>
              <a:t>genome</a:t>
            </a:r>
            <a:r>
              <a:rPr lang="en-CA" b="0" i="0" dirty="0">
                <a:solidFill>
                  <a:srgbClr val="333333"/>
                </a:solidFill>
                <a:effectLst/>
                <a:latin typeface="Arial" panose="020B0604020202020204" pitchFamily="34" charset="0"/>
              </a:rPr>
              <a:t> to aid in the process, so a read spans two exons while the </a:t>
            </a:r>
            <a:r>
              <a:rPr lang="en-CA" b="1" i="0" dirty="0">
                <a:solidFill>
                  <a:srgbClr val="333333"/>
                </a:solidFill>
                <a:effectLst/>
                <a:latin typeface="Arial" panose="020B0604020202020204" pitchFamily="34" charset="0"/>
              </a:rPr>
              <a:t>reference would have one exon followed by an intron. </a:t>
            </a:r>
          </a:p>
          <a:p>
            <a:endParaRPr lang="en-CA" b="0" i="0" dirty="0">
              <a:solidFill>
                <a:srgbClr val="333333"/>
              </a:solidFill>
              <a:effectLst/>
              <a:latin typeface="Arial" panose="020B0604020202020204" pitchFamily="34" charset="0"/>
            </a:endParaRPr>
          </a:p>
          <a:p>
            <a:r>
              <a:rPr lang="en-CA" b="0" i="0" dirty="0">
                <a:solidFill>
                  <a:srgbClr val="333333"/>
                </a:solidFill>
                <a:effectLst/>
                <a:latin typeface="Arial" panose="020B0604020202020204" pitchFamily="34" charset="0"/>
              </a:rPr>
              <a:t>Hence, the reference genome would find a matching sequence in only one of the exons,</a:t>
            </a:r>
            <a:r>
              <a:rPr lang="en-CA" b="1" i="0" dirty="0">
                <a:solidFill>
                  <a:srgbClr val="333333"/>
                </a:solidFill>
                <a:effectLst/>
                <a:latin typeface="Arial" panose="020B0604020202020204" pitchFamily="34" charset="0"/>
              </a:rPr>
              <a:t> while the rest of the read would not match the intron in the reference, so the read can't be properly aligned.</a:t>
            </a:r>
          </a:p>
          <a:p>
            <a:endParaRPr lang="en-CA" b="0" i="0" dirty="0">
              <a:solidFill>
                <a:srgbClr val="333333"/>
              </a:solidFill>
              <a:effectLst/>
              <a:latin typeface="Arial" panose="020B0604020202020204" pitchFamily="34" charset="0"/>
            </a:endParaRPr>
          </a:p>
          <a:p>
            <a:r>
              <a:rPr lang="en-CA" b="0" i="0" dirty="0">
                <a:solidFill>
                  <a:srgbClr val="333333"/>
                </a:solidFill>
                <a:effectLst/>
                <a:latin typeface="Arial" panose="020B0604020202020204" pitchFamily="34" charset="0"/>
              </a:rPr>
              <a:t> A splice-aware aligner would know not to try to align RNA-seq reads to introns, and would identify possible downstream exons and try to align to those instead, ignoring introns altogether.</a:t>
            </a:r>
          </a:p>
          <a:p>
            <a:endParaRPr lang="en-CA" b="0" i="0" dirty="0">
              <a:solidFill>
                <a:srgbClr val="333333"/>
              </a:solidFill>
              <a:effectLst/>
              <a:latin typeface="Arial" panose="020B0604020202020204" pitchFamily="34" charset="0"/>
            </a:endParaRPr>
          </a:p>
          <a:p>
            <a:r>
              <a:rPr lang="en-CA" b="1" i="0" dirty="0">
                <a:solidFill>
                  <a:srgbClr val="333333"/>
                </a:solidFill>
                <a:effectLst/>
                <a:latin typeface="Arial" panose="020B0604020202020204" pitchFamily="34" charset="0"/>
              </a:rPr>
              <a:t>A DNA-DNA aligner (i.e., splice-unaware) would have to introduce a long gap in the mapping of a read to span an intron</a:t>
            </a:r>
            <a:r>
              <a:rPr lang="en-CA" b="0" i="0" dirty="0">
                <a:solidFill>
                  <a:srgbClr val="333333"/>
                </a:solidFill>
                <a:effectLst/>
                <a:latin typeface="Arial" panose="020B0604020202020204" pitchFamily="34" charset="0"/>
              </a:rPr>
              <a:t>. This </a:t>
            </a:r>
            <a:r>
              <a:rPr lang="en-CA" b="1" i="0" dirty="0">
                <a:solidFill>
                  <a:srgbClr val="333333"/>
                </a:solidFill>
                <a:effectLst/>
                <a:latin typeface="Arial" panose="020B0604020202020204" pitchFamily="34" charset="0"/>
              </a:rPr>
              <a:t>might lead to false mappings.</a:t>
            </a:r>
            <a:r>
              <a:rPr lang="en-CA" b="0" i="0" dirty="0">
                <a:solidFill>
                  <a:srgbClr val="333333"/>
                </a:solidFill>
                <a:effectLst/>
                <a:latin typeface="Arial" panose="020B0604020202020204" pitchFamily="34" charset="0"/>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solidFill>
                <a:srgbClr val="2A2A2A"/>
              </a:solidFill>
              <a:effectLst/>
              <a:latin typeface="Merriweather"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2A2A2A"/>
                </a:solidFill>
                <a:effectLst/>
                <a:latin typeface="Merriweather" panose="020F0502020204030204" pitchFamily="34" charset="0"/>
              </a:rPr>
              <a:t>‘Spliced Transcripts Alignment to a Reference (STAR)’</a:t>
            </a:r>
          </a:p>
          <a:p>
            <a:endParaRPr lang="en-US" dirty="0"/>
          </a:p>
          <a:p>
            <a:r>
              <a:rPr lang="en-CA" b="0" i="0" dirty="0">
                <a:solidFill>
                  <a:srgbClr val="606C71"/>
                </a:solidFill>
                <a:effectLst/>
                <a:latin typeface="Open Sans" panose="020F0502020204030204" pitchFamily="34" charset="0"/>
              </a:rPr>
              <a:t>STAR is an aligner designed to specifically address many of the challenges of RNA-seq data mapping to account for spliced alignments.</a:t>
            </a:r>
            <a:endParaRPr lang="en-US" b="0" i="0" dirty="0">
              <a:solidFill>
                <a:srgbClr val="606C71"/>
              </a:solidFill>
              <a:effectLst/>
              <a:latin typeface="Open Sans" panose="020F0502020204030204" pitchFamily="34" charset="0"/>
            </a:endParaRPr>
          </a:p>
          <a:p>
            <a:endParaRPr lang="en-US" b="0" i="0" dirty="0">
              <a:solidFill>
                <a:srgbClr val="606C71"/>
              </a:solidFill>
              <a:effectLst/>
              <a:latin typeface="Open Sans" panose="020F0502020204030204" pitchFamily="34" charset="0"/>
            </a:endParaRPr>
          </a:p>
          <a:p>
            <a:pPr algn="l"/>
            <a:r>
              <a:rPr lang="en-CA" b="0" i="0" dirty="0">
                <a:solidFill>
                  <a:srgbClr val="606C71"/>
                </a:solidFill>
                <a:effectLst/>
                <a:latin typeface="Open Sans" panose="020B0606030504020204" pitchFamily="34" charset="0"/>
              </a:rPr>
              <a:t>STAR is shown to have high accuracy, but it is memory intensive. The algorithm achieves this highly efficient mapping by performing a two-step process:</a:t>
            </a:r>
          </a:p>
          <a:p>
            <a:pPr algn="l">
              <a:buFont typeface="+mj-lt"/>
              <a:buAutoNum type="arabicPeriod"/>
            </a:pPr>
            <a:r>
              <a:rPr lang="en-CA" b="0" i="0" dirty="0">
                <a:solidFill>
                  <a:srgbClr val="606C71"/>
                </a:solidFill>
                <a:effectLst/>
                <a:latin typeface="Open Sans" panose="020B0606030504020204" pitchFamily="34" charset="0"/>
              </a:rPr>
              <a:t>Seed searching</a:t>
            </a:r>
          </a:p>
          <a:p>
            <a:pPr algn="l">
              <a:buFont typeface="+mj-lt"/>
              <a:buAutoNum type="arabicPeriod"/>
            </a:pPr>
            <a:r>
              <a:rPr lang="en-CA" b="0" i="0" dirty="0">
                <a:solidFill>
                  <a:srgbClr val="606C71"/>
                </a:solidFill>
                <a:effectLst/>
                <a:latin typeface="Open Sans" panose="020B0606030504020204" pitchFamily="34" charset="0"/>
              </a:rPr>
              <a:t>Clustering, stitching, and scoring</a:t>
            </a:r>
          </a:p>
          <a:p>
            <a:pPr algn="l"/>
            <a:endParaRPr lang="en-CA" b="0" i="0" dirty="0">
              <a:solidFill>
                <a:srgbClr val="000000"/>
              </a:solidFill>
              <a:effectLst/>
              <a:latin typeface="Open Sans" panose="020B0606030504020204" pitchFamily="34" charset="0"/>
            </a:endParaRPr>
          </a:p>
          <a:p>
            <a:pPr algn="l"/>
            <a:endParaRPr lang="en-CA" b="0" i="0" dirty="0">
              <a:solidFill>
                <a:srgbClr val="000000"/>
              </a:solidFill>
              <a:effectLst/>
              <a:latin typeface="Open Sans" panose="020B0606030504020204" pitchFamily="34" charset="0"/>
            </a:endParaRPr>
          </a:p>
          <a:p>
            <a:pPr algn="l"/>
            <a:r>
              <a:rPr lang="en-CA" b="0" i="0" dirty="0">
                <a:solidFill>
                  <a:srgbClr val="000000"/>
                </a:solidFill>
                <a:effectLst/>
                <a:latin typeface="Open Sans" panose="020B0606030504020204" pitchFamily="34" charset="0"/>
              </a:rPr>
              <a:t>Seed searching</a:t>
            </a:r>
          </a:p>
          <a:p>
            <a:pPr algn="l"/>
            <a:r>
              <a:rPr lang="en-CA" b="0" i="0" dirty="0">
                <a:solidFill>
                  <a:srgbClr val="606C71"/>
                </a:solidFill>
                <a:effectLst/>
                <a:latin typeface="Open Sans" panose="020B0606030504020204" pitchFamily="34" charset="0"/>
              </a:rPr>
              <a:t>For every read that STAR aligns, STAR will search for the longest sequence that exactly matches one or more locations on the reference genome. These longest matching sequences are called the </a:t>
            </a:r>
            <a:r>
              <a:rPr lang="en-CA" b="1" i="0" dirty="0">
                <a:solidFill>
                  <a:srgbClr val="606C71"/>
                </a:solidFill>
                <a:effectLst/>
                <a:latin typeface="Open Sans" panose="020B0606030504020204" pitchFamily="34" charset="0"/>
              </a:rPr>
              <a:t>Maximal Mappable Prefixes (MMPs):</a:t>
            </a:r>
          </a:p>
          <a:p>
            <a:br>
              <a:rPr lang="en-CA" dirty="0"/>
            </a:br>
            <a:endParaRPr lang="en-US" dirty="0"/>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27</a:t>
            </a:fld>
            <a:endParaRPr lang="fr-FR"/>
          </a:p>
        </p:txBody>
      </p:sp>
    </p:spTree>
    <p:extLst>
      <p:ext uri="{BB962C8B-B14F-4D97-AF65-F5344CB8AC3E}">
        <p14:creationId xmlns:p14="http://schemas.microsoft.com/office/powerpoint/2010/main" val="1119480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F4D0AB6-CA51-4DA6-B251-E07D865DD7F9}" type="slidenum">
              <a:rPr lang="en-CA" smtClean="0"/>
              <a:t>83</a:t>
            </a:fld>
            <a:endParaRPr lang="en-CA"/>
          </a:p>
        </p:txBody>
      </p:sp>
    </p:spTree>
    <p:extLst>
      <p:ext uri="{BB962C8B-B14F-4D97-AF65-F5344CB8AC3E}">
        <p14:creationId xmlns:p14="http://schemas.microsoft.com/office/powerpoint/2010/main" val="1780326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Recommended 128GB RAM, 16 cores</a:t>
            </a:r>
          </a:p>
        </p:txBody>
      </p:sp>
      <p:sp>
        <p:nvSpPr>
          <p:cNvPr id="4" name="Slide Number Placeholder 3"/>
          <p:cNvSpPr>
            <a:spLocks noGrp="1"/>
          </p:cNvSpPr>
          <p:nvPr>
            <p:ph type="sldNum" sz="quarter" idx="5"/>
          </p:nvPr>
        </p:nvSpPr>
        <p:spPr/>
        <p:txBody>
          <a:bodyPr/>
          <a:lstStyle/>
          <a:p>
            <a:fld id="{FF4D0AB6-CA51-4DA6-B251-E07D865DD7F9}" type="slidenum">
              <a:rPr lang="en-CA" smtClean="0"/>
              <a:t>84</a:t>
            </a:fld>
            <a:endParaRPr lang="en-CA"/>
          </a:p>
        </p:txBody>
      </p:sp>
    </p:spTree>
    <p:extLst>
      <p:ext uri="{BB962C8B-B14F-4D97-AF65-F5344CB8AC3E}">
        <p14:creationId xmlns:p14="http://schemas.microsoft.com/office/powerpoint/2010/main" val="2871458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Bowtie as an alternative for reference transcriptomes</a:t>
            </a:r>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28</a:t>
            </a:fld>
            <a:endParaRPr lang="fr-FR"/>
          </a:p>
        </p:txBody>
      </p:sp>
    </p:spTree>
    <p:extLst>
      <p:ext uri="{BB962C8B-B14F-4D97-AF65-F5344CB8AC3E}">
        <p14:creationId xmlns:p14="http://schemas.microsoft.com/office/powerpoint/2010/main" val="3139331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highlight>
                  <a:srgbClr val="FFFFFF"/>
                </a:highlight>
                <a:latin typeface="system-ui"/>
              </a:rPr>
              <a:t>Reads can be mapped to a genome or transcriptome depending on your research question and the quality of the reference panel. </a:t>
            </a:r>
          </a:p>
          <a:p>
            <a:pPr algn="l"/>
            <a:r>
              <a:rPr lang="en-US" b="0" i="0" dirty="0">
                <a:solidFill>
                  <a:srgbClr val="212529"/>
                </a:solidFill>
                <a:effectLst/>
                <a:highlight>
                  <a:srgbClr val="FFFFFF"/>
                </a:highlight>
                <a:latin typeface="system-ui"/>
              </a:rPr>
              <a:t>A crucial quality metric is the </a:t>
            </a:r>
            <a:r>
              <a:rPr lang="en-US" b="1" i="0" dirty="0">
                <a:solidFill>
                  <a:srgbClr val="212529"/>
                </a:solidFill>
                <a:effectLst/>
                <a:highlight>
                  <a:srgbClr val="FFFFFF"/>
                </a:highlight>
                <a:latin typeface="system-ui"/>
              </a:rPr>
              <a:t>percentage of mapped reads</a:t>
            </a:r>
            <a:r>
              <a:rPr lang="en-US" b="0" i="0" dirty="0">
                <a:solidFill>
                  <a:srgbClr val="212529"/>
                </a:solidFill>
                <a:effectLst/>
                <a:highlight>
                  <a:srgbClr val="FFFFFF"/>
                </a:highlight>
                <a:latin typeface="system-ui"/>
              </a:rPr>
              <a:t>. This acts as an estimate of sequencing accuracy and of contamination. We expect 70-90% of reads to map to the human genome with a significant proportion of reads mapping to a small number of identical regions with similar quality (multi-mapping reads). When mapped to the transcriptome, we expect a slight decrease in percentage as reads from unannotated transcripts are lost and an increase in multi-mapping reads.</a:t>
            </a:r>
          </a:p>
          <a:p>
            <a:pPr algn="l"/>
            <a:r>
              <a:rPr lang="en-US" b="0" i="0" dirty="0">
                <a:solidFill>
                  <a:srgbClr val="212529"/>
                </a:solidFill>
                <a:effectLst/>
                <a:highlight>
                  <a:srgbClr val="FFFFFF"/>
                </a:highlight>
                <a:latin typeface="system-ui"/>
              </a:rPr>
              <a:t>We also examine the uniformity of read coverage on exons and the mapped strand. Reads accumulating in the 3’ end of transcripts in a poly(A) selected sample may indicate low quality RNA. GC content of mapped reads can also reveal PCR biases (REVIEW). </a:t>
            </a:r>
            <a:r>
              <a:rPr lang="en-US" b="0" i="0" dirty="0">
                <a:solidFill>
                  <a:srgbClr val="FF0000"/>
                </a:solidFill>
                <a:effectLst/>
                <a:highlight>
                  <a:srgbClr val="FFFFFF"/>
                </a:highlight>
                <a:latin typeface="system-ui"/>
              </a:rPr>
              <a:t>Tools such as Picard, </a:t>
            </a:r>
            <a:r>
              <a:rPr lang="en-US" b="0" i="0" dirty="0" err="1">
                <a:solidFill>
                  <a:srgbClr val="FF0000"/>
                </a:solidFill>
                <a:effectLst/>
                <a:highlight>
                  <a:srgbClr val="FFFFFF"/>
                </a:highlight>
                <a:latin typeface="system-ui"/>
              </a:rPr>
              <a:t>RSeQC</a:t>
            </a:r>
            <a:r>
              <a:rPr lang="en-US" b="0" i="0" dirty="0">
                <a:solidFill>
                  <a:srgbClr val="FF0000"/>
                </a:solidFill>
                <a:effectLst/>
                <a:highlight>
                  <a:srgbClr val="FFFFFF"/>
                </a:highlight>
                <a:latin typeface="system-ui"/>
              </a:rPr>
              <a:t> and </a:t>
            </a:r>
            <a:r>
              <a:rPr lang="en-US" b="0" i="0" dirty="0" err="1">
                <a:solidFill>
                  <a:srgbClr val="FF0000"/>
                </a:solidFill>
                <a:effectLst/>
                <a:highlight>
                  <a:srgbClr val="FFFFFF"/>
                </a:highlight>
                <a:latin typeface="system-ui"/>
              </a:rPr>
              <a:t>Qualimap</a:t>
            </a:r>
            <a:r>
              <a:rPr lang="en-US" b="0" i="0" dirty="0">
                <a:solidFill>
                  <a:srgbClr val="FF0000"/>
                </a:solidFill>
                <a:effectLst/>
                <a:highlight>
                  <a:srgbClr val="FFFFFF"/>
                </a:highlight>
                <a:latin typeface="system-ui"/>
              </a:rPr>
              <a:t> can be used for alignment.</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29</a:t>
            </a:fld>
            <a:endParaRPr lang="fr-FR"/>
          </a:p>
        </p:txBody>
      </p:sp>
    </p:spTree>
    <p:extLst>
      <p:ext uri="{BB962C8B-B14F-4D97-AF65-F5344CB8AC3E}">
        <p14:creationId xmlns:p14="http://schemas.microsoft.com/office/powerpoint/2010/main" val="397626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 the presence of a reference genome, RNA-seq reads will be mapped onto the genome or transcriptome, to determine what transcript they represent. Using a reference transcriptome prevents the discovery of novel transcripts and emphasizes quantification.</a:t>
            </a:r>
          </a:p>
          <a:p>
            <a:r>
              <a:rPr lang="en-US" dirty="0">
                <a:effectLst/>
              </a:rPr>
              <a:t>In the absence of a sequenced genome, we first need to assemble reads into contigs which represent the candidate transcriptome which we can map the reads to for quantification. Read coverage can be used to determine expression level in both cases. Transcript identification and quantification and be done jointly or sequentially.</a:t>
            </a:r>
          </a:p>
          <a:p>
            <a:r>
              <a:rPr lang="en-US" b="0" dirty="0">
                <a:effectLst/>
              </a:rPr>
              <a:t>Alignment</a:t>
            </a:r>
          </a:p>
          <a:p>
            <a:r>
              <a:rPr lang="en-US" dirty="0">
                <a:effectLst/>
              </a:rPr>
              <a:t>As mentioned previously, we have the choice between mapping to a reference </a:t>
            </a:r>
            <a:r>
              <a:rPr lang="en-US" b="1" dirty="0">
                <a:effectLst/>
              </a:rPr>
              <a:t>genome</a:t>
            </a:r>
            <a:r>
              <a:rPr lang="en-US" dirty="0">
                <a:effectLst/>
              </a:rPr>
              <a:t> or </a:t>
            </a:r>
            <a:r>
              <a:rPr lang="en-US" b="1" dirty="0">
                <a:effectLst/>
              </a:rPr>
              <a:t>transcriptome</a:t>
            </a:r>
            <a:r>
              <a:rPr lang="en-US" dirty="0">
                <a:effectLst/>
              </a:rPr>
              <a:t>. Both approaches often find reads that map to multiple regions due to repetitive sequences or shared protein domains across genes. These account for a large proportion of reads (even larger when using a transcriptome due to isoforms) and SHOULD NOT be discarded. In isoform-based analyses, proper transcript identification and quantification will require more </a:t>
            </a:r>
            <a:r>
              <a:rPr lang="en-US" dirty="0" err="1">
                <a:effectLst/>
              </a:rPr>
              <a:t>rigour</a:t>
            </a:r>
            <a:r>
              <a:rPr lang="en-US" dirty="0">
                <a:effectLst/>
              </a:rPr>
              <a:t> to generate reproducible insights.</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30</a:t>
            </a:fld>
            <a:endParaRPr lang="fr-FR"/>
          </a:p>
        </p:txBody>
      </p:sp>
    </p:spTree>
    <p:extLst>
      <p:ext uri="{BB962C8B-B14F-4D97-AF65-F5344CB8AC3E}">
        <p14:creationId xmlns:p14="http://schemas.microsoft.com/office/powerpoint/2010/main" val="4208875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Transcript Discovery</a:t>
            </a:r>
          </a:p>
          <a:p>
            <a:r>
              <a:rPr lang="en-US" dirty="0">
                <a:effectLst/>
              </a:rPr>
              <a:t>As short reads rarely span across splice junctions, they struggle to accurately infer full-length transcripts. It is possible to use tools such as GRIT which incorporate CAGE or RAMPAGE data to improve annotation ability. In general, paired-end reads and sequencing depth and replicates can greatly reduce false positive for transcript discovery. Methods that were adapted to this task for short read data include Cufflinks, </a:t>
            </a:r>
            <a:r>
              <a:rPr lang="en-US" dirty="0" err="1">
                <a:effectLst/>
              </a:rPr>
              <a:t>iReckon</a:t>
            </a:r>
            <a:r>
              <a:rPr lang="en-US" dirty="0">
                <a:effectLst/>
              </a:rPr>
              <a:t>, SLIDE, </a:t>
            </a:r>
            <a:r>
              <a:rPr lang="en-US" dirty="0" err="1">
                <a:effectLst/>
              </a:rPr>
              <a:t>StringTie</a:t>
            </a:r>
            <a:r>
              <a:rPr lang="en-US" dirty="0">
                <a:effectLst/>
              </a:rPr>
              <a:t> and Montebello.</a:t>
            </a:r>
          </a:p>
          <a:p>
            <a:r>
              <a:rPr lang="en-US" dirty="0">
                <a:effectLst/>
              </a:rPr>
              <a:t>An easier solution if isoforms or novel transcript discovery is desired is to use </a:t>
            </a:r>
            <a:r>
              <a:rPr lang="en-US" b="1" dirty="0">
                <a:effectLst/>
              </a:rPr>
              <a:t>long read sequencing data such as SMRT,</a:t>
            </a:r>
            <a:r>
              <a:rPr lang="en-US" dirty="0">
                <a:effectLst/>
              </a:rPr>
              <a:t> which will identify more accurate contigs and map to reference transcriptomes with greater ease.</a:t>
            </a:r>
          </a:p>
          <a:p>
            <a:r>
              <a:rPr lang="en-US" b="0" dirty="0">
                <a:effectLst/>
              </a:rPr>
              <a:t>De novo transcript reconstruction</a:t>
            </a:r>
          </a:p>
          <a:p>
            <a:r>
              <a:rPr lang="en-US" dirty="0">
                <a:effectLst/>
              </a:rPr>
              <a:t>If there is no reference genome available, then RNA reads must be assembled de novo. There exists many packages for this task including </a:t>
            </a:r>
            <a:r>
              <a:rPr lang="en-US" dirty="0" err="1">
                <a:effectLst/>
              </a:rPr>
              <a:t>SOAPdenovo</a:t>
            </a:r>
            <a:r>
              <a:rPr lang="en-US" dirty="0">
                <a:effectLst/>
              </a:rPr>
              <a:t>-Trans, Oases, Trans-</a:t>
            </a:r>
            <a:r>
              <a:rPr lang="en-US" dirty="0" err="1">
                <a:effectLst/>
              </a:rPr>
              <a:t>AByS</a:t>
            </a:r>
            <a:r>
              <a:rPr lang="en-US" dirty="0">
                <a:effectLst/>
              </a:rPr>
              <a:t> and Trinity. Paired-end strand-specific sequencing or long read sequencing are usually preferred for this task. Too low (miss lowly expressed genes) and too high (contamination risk and increased runtime) of a sequencing depth can be problematic for accurate inference. It is therefore recommended to reduce the number of reads in silico for deeply sequenced samples. In comparative analyses, it is important to pool all reads together to generate a single set of contigs.</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31</a:t>
            </a:fld>
            <a:endParaRPr lang="fr-FR"/>
          </a:p>
        </p:txBody>
      </p:sp>
    </p:spTree>
    <p:extLst>
      <p:ext uri="{BB962C8B-B14F-4D97-AF65-F5344CB8AC3E}">
        <p14:creationId xmlns:p14="http://schemas.microsoft.com/office/powerpoint/2010/main" val="973402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84"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highlight>
                  <a:srgbClr val="FFFFFF"/>
                </a:highlight>
                <a:latin typeface="system-ui"/>
              </a:rPr>
              <a:t>Cufflinks however can identify cases where there are significant differences in gene length across samples that must be addressed.</a:t>
            </a:r>
          </a:p>
          <a:p>
            <a:pPr marL="0" marR="0" lvl="0" indent="0" algn="l" defTabSz="913884" rtl="0" eaLnBrk="1" fontAlgn="auto" latinLnBrk="0" hangingPunct="1">
              <a:lnSpc>
                <a:spcPct val="100000"/>
              </a:lnSpc>
              <a:spcBef>
                <a:spcPts val="0"/>
              </a:spcBef>
              <a:spcAft>
                <a:spcPts val="0"/>
              </a:spcAft>
              <a:buClrTx/>
              <a:buSzTx/>
              <a:buFontTx/>
              <a:buNone/>
              <a:tabLst/>
              <a:defRPr/>
            </a:pPr>
            <a:endParaRPr lang="en-US" b="0" i="0" dirty="0">
              <a:solidFill>
                <a:srgbClr val="212529"/>
              </a:solidFill>
              <a:effectLst/>
              <a:highlight>
                <a:srgbClr val="FFFFFF"/>
              </a:highlight>
              <a:latin typeface="system-ui"/>
            </a:endParaRP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32</a:t>
            </a:fld>
            <a:endParaRPr lang="fr-FR"/>
          </a:p>
        </p:txBody>
      </p:sp>
    </p:spTree>
    <p:extLst>
      <p:ext uri="{BB962C8B-B14F-4D97-AF65-F5344CB8AC3E}">
        <p14:creationId xmlns:p14="http://schemas.microsoft.com/office/powerpoint/2010/main" val="33201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EEEEEE"/>
                </a:solidFill>
                <a:effectLst/>
                <a:latin typeface="Atkinson Hyperlegible"/>
              </a:rPr>
              <a:t>It is possible to see a difference in library composition in the same tissue type after the knock-out of a gene.</a:t>
            </a:r>
          </a:p>
          <a:p>
            <a:pPr algn="l"/>
            <a:endParaRPr lang="en-CA" b="0" i="0" dirty="0">
              <a:solidFill>
                <a:srgbClr val="EEEEEE"/>
              </a:solidFill>
              <a:effectLst/>
              <a:latin typeface="Atkinson Hyperlegible"/>
            </a:endParaRPr>
          </a:p>
          <a:p>
            <a:pPr algn="l"/>
            <a:r>
              <a:rPr lang="en-CA" b="0" i="0" dirty="0">
                <a:solidFill>
                  <a:srgbClr val="EEEEEE"/>
                </a:solidFill>
                <a:effectLst/>
                <a:latin typeface="Atkinson Hyperlegible"/>
              </a:rPr>
              <a:t>we have RNA-Seq counts from 2 samples (</a:t>
            </a:r>
            <a:r>
              <a:rPr lang="en-CA" b="1" i="0" dirty="0">
                <a:solidFill>
                  <a:srgbClr val="EEEEEE"/>
                </a:solidFill>
                <a:effectLst/>
                <a:latin typeface="Atkinson Hyperlegible"/>
              </a:rPr>
              <a:t>same library size: 635 reads), </a:t>
            </a:r>
            <a:r>
              <a:rPr lang="en-CA" b="0" i="0" dirty="0">
                <a:solidFill>
                  <a:srgbClr val="EEEEEE"/>
                </a:solidFill>
                <a:effectLst/>
                <a:latin typeface="Atkinson Hyperlegible"/>
              </a:rPr>
              <a:t>for a genome with 6 genes. The genes have the same expression in both samples, except one: only</a:t>
            </a:r>
            <a:r>
              <a:rPr lang="en-CA" b="1" i="0" dirty="0">
                <a:solidFill>
                  <a:srgbClr val="EEEEEE"/>
                </a:solidFill>
                <a:effectLst/>
                <a:latin typeface="Atkinson Hyperlegible"/>
              </a:rPr>
              <a:t> Sample 1 transcribes gene D, at a high level (563 reads). </a:t>
            </a:r>
            <a:r>
              <a:rPr lang="en-CA" b="0" i="0" dirty="0">
                <a:solidFill>
                  <a:srgbClr val="EEEEEE"/>
                </a:solidFill>
                <a:effectLst/>
                <a:latin typeface="Atkinson Hyperlegible"/>
              </a:rPr>
              <a:t>As the library size is the same for both samples, sample </a:t>
            </a:r>
            <a:r>
              <a:rPr lang="en-CA" b="1" i="0" dirty="0">
                <a:solidFill>
                  <a:srgbClr val="EEEEEE"/>
                </a:solidFill>
                <a:effectLst/>
                <a:latin typeface="Atkinson Hyperlegible"/>
              </a:rPr>
              <a:t>2 has 563 extra reads to be distributed over genes A, B, C, E and F.</a:t>
            </a:r>
          </a:p>
          <a:p>
            <a:pPr algn="l"/>
            <a:endParaRPr lang="en-CA" b="0" i="0" dirty="0">
              <a:solidFill>
                <a:srgbClr val="EEEEEE"/>
              </a:solidFill>
              <a:effectLst/>
              <a:latin typeface="Atkinson Hyperlegible"/>
            </a:endParaRPr>
          </a:p>
          <a:p>
            <a:pPr algn="l"/>
            <a:r>
              <a:rPr lang="en-CA" b="0" i="0" dirty="0">
                <a:solidFill>
                  <a:srgbClr val="EEEEEE"/>
                </a:solidFill>
                <a:effectLst/>
                <a:latin typeface="Atkinson Hyperlegible"/>
              </a:rPr>
              <a:t>As a result, the read count for all genes except for genes C and D is really high in Sample 2. Nonetheless, the only </a:t>
            </a:r>
            <a:r>
              <a:rPr lang="en-CA" b="1" i="0" dirty="0">
                <a:solidFill>
                  <a:srgbClr val="EEEEEE"/>
                </a:solidFill>
                <a:effectLst/>
                <a:latin typeface="Atkinson Hyperlegible"/>
              </a:rPr>
              <a:t>differentially expressed gene is gene D.</a:t>
            </a:r>
          </a:p>
          <a:p>
            <a:pPr algn="l"/>
            <a:endParaRPr lang="en-CA" b="0" i="0" dirty="0">
              <a:solidFill>
                <a:srgbClr val="EEEEEE"/>
              </a:solidFill>
              <a:effectLst/>
              <a:latin typeface="Atkinson Hyperlegible"/>
            </a:endParaRPr>
          </a:p>
          <a:p>
            <a:pPr algn="l"/>
            <a:r>
              <a:rPr lang="en-CA" b="1" i="0" dirty="0">
                <a:solidFill>
                  <a:srgbClr val="EEEEEE"/>
                </a:solidFill>
                <a:effectLst/>
                <a:latin typeface="Atkinson Hyperlegible"/>
              </a:rPr>
              <a:t>TPM or RPKM do not deal with these differences in library composition during normalization</a:t>
            </a:r>
            <a:r>
              <a:rPr lang="en-CA" b="0" i="0" dirty="0">
                <a:solidFill>
                  <a:srgbClr val="EEEEEE"/>
                </a:solidFill>
                <a:effectLst/>
                <a:latin typeface="Atkinson Hyperlegible"/>
              </a:rPr>
              <a:t>, but more complex tools, like DESeq2, do.</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40</a:t>
            </a:fld>
            <a:endParaRPr lang="fr-FR"/>
          </a:p>
        </p:txBody>
      </p:sp>
    </p:spTree>
    <p:extLst>
      <p:ext uri="{BB962C8B-B14F-4D97-AF65-F5344CB8AC3E}">
        <p14:creationId xmlns:p14="http://schemas.microsoft.com/office/powerpoint/2010/main" val="575975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1" y="6620932"/>
            <a:ext cx="184731" cy="234360"/>
          </a:xfrm>
          <a:prstGeom prst="rect">
            <a:avLst/>
          </a:prstGeom>
          <a:noFill/>
        </p:spPr>
        <p:txBody>
          <a:bodyPr wrap="none" rtlCol="0">
            <a:spAutoFit/>
          </a:bodyPr>
          <a:lstStyle/>
          <a:p>
            <a:endParaRPr lang="fr-FR" sz="923"/>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4"/>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9"/>
            <a:ext cx="4197350" cy="1012958"/>
          </a:xfrm>
          <a:prstGeom prst="rect">
            <a:avLst/>
          </a:prstGeom>
        </p:spPr>
      </p:pic>
      <p:sp>
        <p:nvSpPr>
          <p:cNvPr id="17" name="Espace réservé du contenu 2">
            <a:extLst>
              <a:ext uri="{FF2B5EF4-FFF2-40B4-BE49-F238E27FC236}">
                <a16:creationId xmlns:a16="http://schemas.microsoft.com/office/drawing/2014/main" id="{38C73947-7933-1149-81E2-2A6481ACE834}"/>
              </a:ext>
            </a:extLst>
          </p:cNvPr>
          <p:cNvSpPr txBox="1">
            <a:spLocks/>
          </p:cNvSpPr>
          <p:nvPr userDrawn="1"/>
        </p:nvSpPr>
        <p:spPr>
          <a:xfrm>
            <a:off x="594015" y="1617135"/>
            <a:ext cx="7804150" cy="4863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CA" sz="2002" b="1" u="sng">
                <a:latin typeface="+mj-lt"/>
              </a:rPr>
              <a:t>Mission</a:t>
            </a:r>
            <a:r>
              <a:rPr lang="en-CA" sz="2002">
                <a:latin typeface="+mj-lt"/>
              </a:rPr>
              <a:t> : aims to deliver inter-disciplinary research programs and empower the use of data in health research and health care delivery</a:t>
            </a: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endParaRPr lang="en-CA" sz="2002">
              <a:latin typeface="+mj-lt"/>
            </a:endParaRPr>
          </a:p>
          <a:p>
            <a:pPr marL="0" indent="0">
              <a:buNone/>
            </a:pPr>
            <a:r>
              <a:rPr lang="en-CA" sz="1800">
                <a:latin typeface="+mj-lt"/>
              </a:rPr>
              <a:t>https://www.mcgill.ca/</a:t>
            </a:r>
            <a:r>
              <a:rPr lang="en-CA" sz="1800" err="1">
                <a:latin typeface="+mj-lt"/>
              </a:rPr>
              <a:t>micm</a:t>
            </a:r>
            <a:endParaRPr lang="en-CA" sz="1800">
              <a:latin typeface="+mj-lt"/>
            </a:endParaRPr>
          </a:p>
          <a:p>
            <a:endParaRPr lang="en-CA" sz="2002">
              <a:latin typeface="+mj-lt"/>
            </a:endParaRPr>
          </a:p>
        </p:txBody>
      </p:sp>
      <p:pic>
        <p:nvPicPr>
          <p:cNvPr id="18" name="Image 17">
            <a:extLst>
              <a:ext uri="{FF2B5EF4-FFF2-40B4-BE49-F238E27FC236}">
                <a16:creationId xmlns:a16="http://schemas.microsoft.com/office/drawing/2014/main" id="{E31CC8AE-4D70-174F-9C92-FBBC12BFB767}"/>
              </a:ext>
            </a:extLst>
          </p:cNvPr>
          <p:cNvPicPr>
            <a:picLocks noChangeAspect="1"/>
          </p:cNvPicPr>
          <p:nvPr userDrawn="1"/>
        </p:nvPicPr>
        <p:blipFill>
          <a:blip r:embed="rId3"/>
          <a:stretch>
            <a:fillRect/>
          </a:stretch>
        </p:blipFill>
        <p:spPr>
          <a:xfrm>
            <a:off x="3966642" y="2463795"/>
            <a:ext cx="4431523" cy="3522135"/>
          </a:xfrm>
          <a:prstGeom prst="rect">
            <a:avLst/>
          </a:prstGeom>
        </p:spPr>
      </p:pic>
    </p:spTree>
    <p:extLst>
      <p:ext uri="{BB962C8B-B14F-4D97-AF65-F5344CB8AC3E}">
        <p14:creationId xmlns:p14="http://schemas.microsoft.com/office/powerpoint/2010/main" val="3264083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accent1"/>
        </a:solidFill>
        <a:effectLst/>
      </p:bgPr>
    </p:bg>
    <p:spTree>
      <p:nvGrpSpPr>
        <p:cNvPr id="1" name=""/>
        <p:cNvGrpSpPr/>
        <p:nvPr/>
      </p:nvGrpSpPr>
      <p:grpSpPr>
        <a:xfrm>
          <a:off x="0" y="0"/>
          <a:ext cx="0" cy="0"/>
          <a:chOff x="0" y="0"/>
          <a:chExt cx="0" cy="0"/>
        </a:xfrm>
      </p:grpSpPr>
      <p:sp>
        <p:nvSpPr>
          <p:cNvPr id="559" name="Freeform: Shape 558">
            <a:extLst>
              <a:ext uri="{FF2B5EF4-FFF2-40B4-BE49-F238E27FC236}">
                <a16:creationId xmlns:a16="http://schemas.microsoft.com/office/drawing/2014/main" id="{C9957A36-A56E-47BD-BCD7-E58C8386058C}"/>
              </a:ext>
            </a:extLst>
          </p:cNvPr>
          <p:cNvSpPr/>
          <p:nvPr/>
        </p:nvSpPr>
        <p:spPr>
          <a:xfrm rot="7811536">
            <a:off x="1524590" y="-671049"/>
            <a:ext cx="3757650" cy="8865764"/>
          </a:xfrm>
          <a:custGeom>
            <a:avLst/>
            <a:gdLst>
              <a:gd name="connsiteX0" fmla="*/ 891494 w 3757650"/>
              <a:gd name="connsiteY0" fmla="*/ 5336549 h 11821019"/>
              <a:gd name="connsiteX1" fmla="*/ 2164916 w 3757650"/>
              <a:gd name="connsiteY1" fmla="*/ 5336549 h 11821019"/>
              <a:gd name="connsiteX2" fmla="*/ 2168720 w 3757650"/>
              <a:gd name="connsiteY2" fmla="*/ 5336550 h 11821019"/>
              <a:gd name="connsiteX3" fmla="*/ 3153246 w 3757650"/>
              <a:gd name="connsiteY3" fmla="*/ 5336550 h 11821019"/>
              <a:gd name="connsiteX4" fmla="*/ 3145644 w 3757650"/>
              <a:gd name="connsiteY4" fmla="*/ 5252920 h 11821019"/>
              <a:gd name="connsiteX5" fmla="*/ 3043012 w 3757650"/>
              <a:gd name="connsiteY5" fmla="*/ 4872795 h 11821019"/>
              <a:gd name="connsiteX6" fmla="*/ 3035409 w 3757650"/>
              <a:gd name="connsiteY6" fmla="*/ 4853791 h 11821019"/>
              <a:gd name="connsiteX7" fmla="*/ 2966986 w 3757650"/>
              <a:gd name="connsiteY7" fmla="*/ 4716943 h 11821019"/>
              <a:gd name="connsiteX8" fmla="*/ 1081557 w 3757650"/>
              <a:gd name="connsiteY8" fmla="*/ 4716945 h 11821019"/>
              <a:gd name="connsiteX9" fmla="*/ 986524 w 3757650"/>
              <a:gd name="connsiteY9" fmla="*/ 4872795 h 11821019"/>
              <a:gd name="connsiteX10" fmla="*/ 887691 w 3757650"/>
              <a:gd name="connsiteY10" fmla="*/ 5252922 h 11821019"/>
              <a:gd name="connsiteX11" fmla="*/ 891494 w 3757650"/>
              <a:gd name="connsiteY11" fmla="*/ 5336549 h 11821019"/>
              <a:gd name="connsiteX12" fmla="*/ 1184189 w 3757650"/>
              <a:gd name="connsiteY12" fmla="*/ 6226046 h 11821019"/>
              <a:gd name="connsiteX13" fmla="*/ 2887157 w 3757650"/>
              <a:gd name="connsiteY13" fmla="*/ 6226046 h 11821019"/>
              <a:gd name="connsiteX14" fmla="*/ 2921371 w 3757650"/>
              <a:gd name="connsiteY14" fmla="*/ 6172828 h 11821019"/>
              <a:gd name="connsiteX15" fmla="*/ 2978388 w 3757650"/>
              <a:gd name="connsiteY15" fmla="*/ 6073994 h 11821019"/>
              <a:gd name="connsiteX16" fmla="*/ 2974589 w 3757650"/>
              <a:gd name="connsiteY16" fmla="*/ 6073996 h 11821019"/>
              <a:gd name="connsiteX17" fmla="*/ 3054414 w 3757650"/>
              <a:gd name="connsiteY17" fmla="*/ 5902941 h 11821019"/>
              <a:gd name="connsiteX18" fmla="*/ 3138040 w 3757650"/>
              <a:gd name="connsiteY18" fmla="*/ 5606442 h 11821019"/>
              <a:gd name="connsiteX19" fmla="*/ 2168720 w 3757650"/>
              <a:gd name="connsiteY19" fmla="*/ 5606441 h 11821019"/>
              <a:gd name="connsiteX20" fmla="*/ 2164916 w 3757650"/>
              <a:gd name="connsiteY20" fmla="*/ 5606440 h 11821019"/>
              <a:gd name="connsiteX21" fmla="*/ 925703 w 3757650"/>
              <a:gd name="connsiteY21" fmla="*/ 5606440 h 11821019"/>
              <a:gd name="connsiteX22" fmla="*/ 1020737 w 3757650"/>
              <a:gd name="connsiteY22" fmla="*/ 5902940 h 11821019"/>
              <a:gd name="connsiteX23" fmla="*/ 1149980 w 3757650"/>
              <a:gd name="connsiteY23" fmla="*/ 6169028 h 11821019"/>
              <a:gd name="connsiteX24" fmla="*/ 1184190 w 3757650"/>
              <a:gd name="connsiteY24" fmla="*/ 6222247 h 11821019"/>
              <a:gd name="connsiteX25" fmla="*/ 594995 w 3757650"/>
              <a:gd name="connsiteY25" fmla="*/ 9548352 h 11821019"/>
              <a:gd name="connsiteX26" fmla="*/ 3149447 w 3757650"/>
              <a:gd name="connsiteY26" fmla="*/ 9548353 h 11821019"/>
              <a:gd name="connsiteX27" fmla="*/ 3141845 w 3757650"/>
              <a:gd name="connsiteY27" fmla="*/ 9502738 h 11821019"/>
              <a:gd name="connsiteX28" fmla="*/ 2997396 w 3757650"/>
              <a:gd name="connsiteY28" fmla="*/ 9122611 h 11821019"/>
              <a:gd name="connsiteX29" fmla="*/ 2852948 w 3757650"/>
              <a:gd name="connsiteY29" fmla="*/ 8898338 h 11821019"/>
              <a:gd name="connsiteX30" fmla="*/ 872486 w 3757650"/>
              <a:gd name="connsiteY30" fmla="*/ 8898337 h 11821019"/>
              <a:gd name="connsiteX31" fmla="*/ 728037 w 3757650"/>
              <a:gd name="connsiteY31" fmla="*/ 9122611 h 11821019"/>
              <a:gd name="connsiteX32" fmla="*/ 598794 w 3757650"/>
              <a:gd name="connsiteY32" fmla="*/ 9502738 h 11821019"/>
              <a:gd name="connsiteX33" fmla="*/ 594995 w 3757650"/>
              <a:gd name="connsiteY33" fmla="*/ 9548352 h 11821019"/>
              <a:gd name="connsiteX34" fmla="*/ 967519 w 3757650"/>
              <a:gd name="connsiteY34" fmla="*/ 10483463 h 11821019"/>
              <a:gd name="connsiteX35" fmla="*/ 2830141 w 3757650"/>
              <a:gd name="connsiteY35" fmla="*/ 10483464 h 11821019"/>
              <a:gd name="connsiteX36" fmla="*/ 2879555 w 3757650"/>
              <a:gd name="connsiteY36" fmla="*/ 10415041 h 11821019"/>
              <a:gd name="connsiteX37" fmla="*/ 3039208 w 3757650"/>
              <a:gd name="connsiteY37" fmla="*/ 10148953 h 11821019"/>
              <a:gd name="connsiteX38" fmla="*/ 3145644 w 3757650"/>
              <a:gd name="connsiteY38" fmla="*/ 9829647 h 11821019"/>
              <a:gd name="connsiteX39" fmla="*/ 617803 w 3757650"/>
              <a:gd name="connsiteY39" fmla="*/ 9829645 h 11821019"/>
              <a:gd name="connsiteX40" fmla="*/ 739443 w 3757650"/>
              <a:gd name="connsiteY40" fmla="*/ 10148952 h 11821019"/>
              <a:gd name="connsiteX41" fmla="*/ 910498 w 3757650"/>
              <a:gd name="connsiteY41" fmla="*/ 10415041 h 11821019"/>
              <a:gd name="connsiteX42" fmla="*/ 967519 w 3757650"/>
              <a:gd name="connsiteY42" fmla="*/ 10483463 h 11821019"/>
              <a:gd name="connsiteX43" fmla="*/ 1947609 w 3757650"/>
              <a:gd name="connsiteY43" fmla="*/ 11821019 h 11821019"/>
              <a:gd name="connsiteX44" fmla="*/ 0 w 3757650"/>
              <a:gd name="connsiteY44" fmla="*/ 9515704 h 11821019"/>
              <a:gd name="connsiteX45" fmla="*/ 2430 w 3757650"/>
              <a:gd name="connsiteY45" fmla="*/ 9470239 h 11821019"/>
              <a:gd name="connsiteX46" fmla="*/ 1431274 w 3757650"/>
              <a:gd name="connsiteY46" fmla="*/ 7583099 h 11821019"/>
              <a:gd name="connsiteX47" fmla="*/ 1476889 w 3757650"/>
              <a:gd name="connsiteY47" fmla="*/ 7545086 h 11821019"/>
              <a:gd name="connsiteX48" fmla="*/ 1522503 w 3757650"/>
              <a:gd name="connsiteY48" fmla="*/ 7507074 h 11821019"/>
              <a:gd name="connsiteX49" fmla="*/ 1602329 w 3757650"/>
              <a:gd name="connsiteY49" fmla="*/ 7442450 h 11821019"/>
              <a:gd name="connsiteX50" fmla="*/ 1967251 w 3757650"/>
              <a:gd name="connsiteY50" fmla="*/ 7149755 h 11821019"/>
              <a:gd name="connsiteX51" fmla="*/ 2012866 w 3757650"/>
              <a:gd name="connsiteY51" fmla="*/ 7111743 h 11821019"/>
              <a:gd name="connsiteX52" fmla="*/ 2058481 w 3757650"/>
              <a:gd name="connsiteY52" fmla="*/ 7073728 h 11821019"/>
              <a:gd name="connsiteX53" fmla="*/ 2681889 w 3757650"/>
              <a:gd name="connsiteY53" fmla="*/ 6476928 h 11821019"/>
              <a:gd name="connsiteX54" fmla="*/ 1366651 w 3757650"/>
              <a:gd name="connsiteY54" fmla="*/ 6476929 h 11821019"/>
              <a:gd name="connsiteX55" fmla="*/ 1879824 w 3757650"/>
              <a:gd name="connsiteY55" fmla="*/ 7066128 h 11821019"/>
              <a:gd name="connsiteX56" fmla="*/ 1514902 w 3757650"/>
              <a:gd name="connsiteY56" fmla="*/ 7358823 h 11821019"/>
              <a:gd name="connsiteX57" fmla="*/ 1435073 w 3757650"/>
              <a:gd name="connsiteY57" fmla="*/ 7423447 h 11821019"/>
              <a:gd name="connsiteX58" fmla="*/ 290894 w 3757650"/>
              <a:gd name="connsiteY58" fmla="*/ 5241519 h 11821019"/>
              <a:gd name="connsiteX59" fmla="*/ 1549110 w 3757650"/>
              <a:gd name="connsiteY59" fmla="*/ 3508142 h 11821019"/>
              <a:gd name="connsiteX60" fmla="*/ 1811402 w 3757650"/>
              <a:gd name="connsiteY60" fmla="*/ 3721013 h 11821019"/>
              <a:gd name="connsiteX61" fmla="*/ 1997661 w 3757650"/>
              <a:gd name="connsiteY61" fmla="*/ 3869261 h 11821019"/>
              <a:gd name="connsiteX62" fmla="*/ 1317236 w 3757650"/>
              <a:gd name="connsiteY62" fmla="*/ 4439450 h 11821019"/>
              <a:gd name="connsiteX63" fmla="*/ 2788325 w 3757650"/>
              <a:gd name="connsiteY63" fmla="*/ 4439450 h 11821019"/>
              <a:gd name="connsiteX64" fmla="*/ 2195327 w 3757650"/>
              <a:gd name="connsiteY64" fmla="*/ 3873062 h 11821019"/>
              <a:gd name="connsiteX65" fmla="*/ 2149712 w 3757650"/>
              <a:gd name="connsiteY65" fmla="*/ 3835051 h 11821019"/>
              <a:gd name="connsiteX66" fmla="*/ 2100297 w 3757650"/>
              <a:gd name="connsiteY66" fmla="*/ 3797039 h 11821019"/>
              <a:gd name="connsiteX67" fmla="*/ 1902631 w 3757650"/>
              <a:gd name="connsiteY67" fmla="*/ 3637385 h 11821019"/>
              <a:gd name="connsiteX68" fmla="*/ 1651747 w 3757650"/>
              <a:gd name="connsiteY68" fmla="*/ 3435915 h 11821019"/>
              <a:gd name="connsiteX69" fmla="*/ 1606132 w 3757650"/>
              <a:gd name="connsiteY69" fmla="*/ 3397902 h 11821019"/>
              <a:gd name="connsiteX70" fmla="*/ 1560517 w 3757650"/>
              <a:gd name="connsiteY70" fmla="*/ 3359891 h 11821019"/>
              <a:gd name="connsiteX71" fmla="*/ 374521 w 3757650"/>
              <a:gd name="connsiteY71" fmla="*/ 1333817 h 11821019"/>
              <a:gd name="connsiteX72" fmla="*/ 909631 w 3757650"/>
              <a:gd name="connsiteY72" fmla="*/ 38007 h 11821019"/>
              <a:gd name="connsiteX73" fmla="*/ 938621 w 3757650"/>
              <a:gd name="connsiteY73" fmla="*/ 0 h 11821019"/>
              <a:gd name="connsiteX74" fmla="*/ 1487416 w 3757650"/>
              <a:gd name="connsiteY74" fmla="*/ 649589 h 11821019"/>
              <a:gd name="connsiteX75" fmla="*/ 1191792 w 3757650"/>
              <a:gd name="connsiteY75" fmla="*/ 649589 h 11821019"/>
              <a:gd name="connsiteX76" fmla="*/ 1104365 w 3757650"/>
              <a:gd name="connsiteY76" fmla="*/ 813042 h 11821019"/>
              <a:gd name="connsiteX77" fmla="*/ 975122 w 3757650"/>
              <a:gd name="connsiteY77" fmla="*/ 1193168 h 11821019"/>
              <a:gd name="connsiteX78" fmla="*/ 963716 w 3757650"/>
              <a:gd name="connsiteY78" fmla="*/ 1269194 h 11821019"/>
              <a:gd name="connsiteX79" fmla="*/ 2010880 w 3757650"/>
              <a:gd name="connsiteY79" fmla="*/ 1269194 h 11821019"/>
              <a:gd name="connsiteX80" fmla="*/ 2238893 w 3757650"/>
              <a:gd name="connsiteY80" fmla="*/ 1539086 h 11821019"/>
              <a:gd name="connsiteX81" fmla="*/ 975122 w 3757650"/>
              <a:gd name="connsiteY81" fmla="*/ 1539086 h 11821019"/>
              <a:gd name="connsiteX82" fmla="*/ 1058750 w 3757650"/>
              <a:gd name="connsiteY82" fmla="*/ 1881200 h 11821019"/>
              <a:gd name="connsiteX83" fmla="*/ 1187993 w 3757650"/>
              <a:gd name="connsiteY83" fmla="*/ 2147288 h 11821019"/>
              <a:gd name="connsiteX84" fmla="*/ 1195595 w 3757650"/>
              <a:gd name="connsiteY84" fmla="*/ 2154891 h 11821019"/>
              <a:gd name="connsiteX85" fmla="*/ 2759147 w 3757650"/>
              <a:gd name="connsiteY85" fmla="*/ 2154891 h 11821019"/>
              <a:gd name="connsiteX86" fmla="*/ 3266382 w 3757650"/>
              <a:gd name="connsiteY86" fmla="*/ 2755289 h 11821019"/>
              <a:gd name="connsiteX87" fmla="*/ 3085419 w 3757650"/>
              <a:gd name="connsiteY87" fmla="*/ 2962302 h 11821019"/>
              <a:gd name="connsiteX88" fmla="*/ 2640077 w 3757650"/>
              <a:gd name="connsiteY88" fmla="*/ 3378899 h 11821019"/>
              <a:gd name="connsiteX89" fmla="*/ 2381591 w 3757650"/>
              <a:gd name="connsiteY89" fmla="*/ 3169826 h 11821019"/>
              <a:gd name="connsiteX90" fmla="*/ 2195327 w 3757650"/>
              <a:gd name="connsiteY90" fmla="*/ 3021580 h 11821019"/>
              <a:gd name="connsiteX91" fmla="*/ 2792128 w 3757650"/>
              <a:gd name="connsiteY91" fmla="*/ 2428581 h 11821019"/>
              <a:gd name="connsiteX92" fmla="*/ 1389458 w 3757650"/>
              <a:gd name="connsiteY92" fmla="*/ 2428582 h 11821019"/>
              <a:gd name="connsiteX93" fmla="*/ 2009067 w 3757650"/>
              <a:gd name="connsiteY93" fmla="*/ 3021580 h 11821019"/>
              <a:gd name="connsiteX94" fmla="*/ 2054681 w 3757650"/>
              <a:gd name="connsiteY94" fmla="*/ 3059592 h 11821019"/>
              <a:gd name="connsiteX95" fmla="*/ 2100297 w 3757650"/>
              <a:gd name="connsiteY95" fmla="*/ 3097605 h 11821019"/>
              <a:gd name="connsiteX96" fmla="*/ 2294159 w 3757650"/>
              <a:gd name="connsiteY96" fmla="*/ 3253455 h 11821019"/>
              <a:gd name="connsiteX97" fmla="*/ 2545042 w 3757650"/>
              <a:gd name="connsiteY97" fmla="*/ 3454923 h 11821019"/>
              <a:gd name="connsiteX98" fmla="*/ 2590658 w 3757650"/>
              <a:gd name="connsiteY98" fmla="*/ 3492937 h 11821019"/>
              <a:gd name="connsiteX99" fmla="*/ 2636274 w 3757650"/>
              <a:gd name="connsiteY99" fmla="*/ 3530950 h 11821019"/>
              <a:gd name="connsiteX100" fmla="*/ 3666419 w 3757650"/>
              <a:gd name="connsiteY100" fmla="*/ 4857590 h 11821019"/>
              <a:gd name="connsiteX101" fmla="*/ 3662616 w 3757650"/>
              <a:gd name="connsiteY101" fmla="*/ 4857590 h 11821019"/>
              <a:gd name="connsiteX102" fmla="*/ 3746244 w 3757650"/>
              <a:gd name="connsiteY102" fmla="*/ 5408775 h 11821019"/>
              <a:gd name="connsiteX103" fmla="*/ 3613201 w 3757650"/>
              <a:gd name="connsiteY103" fmla="*/ 6073994 h 11821019"/>
              <a:gd name="connsiteX104" fmla="*/ 3617001 w 3757650"/>
              <a:gd name="connsiteY104" fmla="*/ 6073994 h 11821019"/>
              <a:gd name="connsiteX105" fmla="*/ 2457616 w 3757650"/>
              <a:gd name="connsiteY105" fmla="*/ 7480464 h 11821019"/>
              <a:gd name="connsiteX106" fmla="*/ 2412001 w 3757650"/>
              <a:gd name="connsiteY106" fmla="*/ 7518476 h 11821019"/>
              <a:gd name="connsiteX107" fmla="*/ 2366386 w 3757650"/>
              <a:gd name="connsiteY107" fmla="*/ 7556489 h 11821019"/>
              <a:gd name="connsiteX108" fmla="*/ 1993862 w 3757650"/>
              <a:gd name="connsiteY108" fmla="*/ 7856791 h 11821019"/>
              <a:gd name="connsiteX109" fmla="*/ 1921636 w 3757650"/>
              <a:gd name="connsiteY109" fmla="*/ 7913808 h 11821019"/>
              <a:gd name="connsiteX110" fmla="*/ 1872220 w 3757650"/>
              <a:gd name="connsiteY110" fmla="*/ 7951820 h 11821019"/>
              <a:gd name="connsiteX111" fmla="*/ 1826606 w 3757650"/>
              <a:gd name="connsiteY111" fmla="*/ 7989834 h 11821019"/>
              <a:gd name="connsiteX112" fmla="*/ 1115766 w 3757650"/>
              <a:gd name="connsiteY112" fmla="*/ 8617044 h 11821019"/>
              <a:gd name="connsiteX113" fmla="*/ 2632475 w 3757650"/>
              <a:gd name="connsiteY113" fmla="*/ 8617045 h 11821019"/>
              <a:gd name="connsiteX114" fmla="*/ 2020469 w 3757650"/>
              <a:gd name="connsiteY114" fmla="*/ 7997435 h 11821019"/>
              <a:gd name="connsiteX115" fmla="*/ 2088891 w 3757650"/>
              <a:gd name="connsiteY115" fmla="*/ 7944217 h 11821019"/>
              <a:gd name="connsiteX116" fmla="*/ 2461416 w 3757650"/>
              <a:gd name="connsiteY116" fmla="*/ 7640117 h 11821019"/>
              <a:gd name="connsiteX117" fmla="*/ 3757650 w 3757650"/>
              <a:gd name="connsiteY117" fmla="*/ 9662391 h 11821019"/>
              <a:gd name="connsiteX118" fmla="*/ 3527324 w 3757650"/>
              <a:gd name="connsiteY118" fmla="*/ 10479322 h 11821019"/>
              <a:gd name="connsiteX119" fmla="*/ 3517429 w 3757650"/>
              <a:gd name="connsiteY119" fmla="*/ 10494781 h 11821019"/>
              <a:gd name="connsiteX120" fmla="*/ 2278257 w 3757650"/>
              <a:gd name="connsiteY120" fmla="*/ 11541675 h 11821019"/>
              <a:gd name="connsiteX121" fmla="*/ 2012866 w 3757650"/>
              <a:gd name="connsiteY121" fmla="*/ 11323547 h 11821019"/>
              <a:gd name="connsiteX122" fmla="*/ 2594462 w 3757650"/>
              <a:gd name="connsiteY122" fmla="*/ 10768562 h 11821019"/>
              <a:gd name="connsiteX123" fmla="*/ 1218403 w 3757650"/>
              <a:gd name="connsiteY123" fmla="*/ 10768562 h 11821019"/>
              <a:gd name="connsiteX124" fmla="*/ 1826606 w 3757650"/>
              <a:gd name="connsiteY124" fmla="*/ 11323547 h 11821019"/>
              <a:gd name="connsiteX125" fmla="*/ 1872221 w 3757650"/>
              <a:gd name="connsiteY125" fmla="*/ 11361560 h 11821019"/>
              <a:gd name="connsiteX126" fmla="*/ 1917836 w 3757650"/>
              <a:gd name="connsiteY126" fmla="*/ 11399572 h 11821019"/>
              <a:gd name="connsiteX127" fmla="*/ 2183247 w 3757650"/>
              <a:gd name="connsiteY127" fmla="*/ 11621943 h 1182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57650" h="11821019">
                <a:moveTo>
                  <a:pt x="891494" y="5336549"/>
                </a:moveTo>
                <a:lnTo>
                  <a:pt x="2164916" y="5336549"/>
                </a:lnTo>
                <a:lnTo>
                  <a:pt x="2168720" y="5336550"/>
                </a:lnTo>
                <a:lnTo>
                  <a:pt x="3153246" y="5336550"/>
                </a:lnTo>
                <a:cubicBezTo>
                  <a:pt x="3149446" y="5306138"/>
                  <a:pt x="3149448" y="5279532"/>
                  <a:pt x="3145644" y="5252920"/>
                </a:cubicBezTo>
                <a:cubicBezTo>
                  <a:pt x="3130438" y="5119877"/>
                  <a:pt x="3096230" y="4990635"/>
                  <a:pt x="3043012" y="4872795"/>
                </a:cubicBezTo>
                <a:cubicBezTo>
                  <a:pt x="3043011" y="4865192"/>
                  <a:pt x="3039209" y="4861392"/>
                  <a:pt x="3035409" y="4853791"/>
                </a:cubicBezTo>
                <a:cubicBezTo>
                  <a:pt x="3016400" y="4808176"/>
                  <a:pt x="2993593" y="4762559"/>
                  <a:pt x="2966986" y="4716943"/>
                </a:cubicBezTo>
                <a:lnTo>
                  <a:pt x="1081557" y="4716945"/>
                </a:lnTo>
                <a:cubicBezTo>
                  <a:pt x="1047344" y="4770161"/>
                  <a:pt x="1013135" y="4819576"/>
                  <a:pt x="986524" y="4872795"/>
                </a:cubicBezTo>
                <a:cubicBezTo>
                  <a:pt x="925704" y="4994435"/>
                  <a:pt x="887691" y="5119879"/>
                  <a:pt x="887691" y="5252922"/>
                </a:cubicBezTo>
                <a:cubicBezTo>
                  <a:pt x="887691" y="5279533"/>
                  <a:pt x="887691" y="5309942"/>
                  <a:pt x="891494" y="5336549"/>
                </a:cubicBezTo>
                <a:close/>
                <a:moveTo>
                  <a:pt x="1184189" y="6226046"/>
                </a:moveTo>
                <a:lnTo>
                  <a:pt x="2887157" y="6226046"/>
                </a:lnTo>
                <a:cubicBezTo>
                  <a:pt x="2898563" y="6210841"/>
                  <a:pt x="2909965" y="6191836"/>
                  <a:pt x="2921371" y="6172828"/>
                </a:cubicBezTo>
                <a:cubicBezTo>
                  <a:pt x="2940375" y="6138616"/>
                  <a:pt x="2959383" y="6108208"/>
                  <a:pt x="2978388" y="6073994"/>
                </a:cubicBezTo>
                <a:lnTo>
                  <a:pt x="2974589" y="6073996"/>
                </a:lnTo>
                <a:cubicBezTo>
                  <a:pt x="3004999" y="6016977"/>
                  <a:pt x="3031605" y="5959957"/>
                  <a:pt x="3054414" y="5902941"/>
                </a:cubicBezTo>
                <a:cubicBezTo>
                  <a:pt x="3092426" y="5807905"/>
                  <a:pt x="3122836" y="5709072"/>
                  <a:pt x="3138040" y="5606442"/>
                </a:cubicBezTo>
                <a:lnTo>
                  <a:pt x="2168720" y="5606441"/>
                </a:lnTo>
                <a:lnTo>
                  <a:pt x="2164916" y="5606440"/>
                </a:lnTo>
                <a:lnTo>
                  <a:pt x="925703" y="5606440"/>
                </a:lnTo>
                <a:cubicBezTo>
                  <a:pt x="948511" y="5705274"/>
                  <a:pt x="982724" y="5804106"/>
                  <a:pt x="1020737" y="5902940"/>
                </a:cubicBezTo>
                <a:cubicBezTo>
                  <a:pt x="1054947" y="5994170"/>
                  <a:pt x="1100562" y="6081598"/>
                  <a:pt x="1149980" y="6169028"/>
                </a:cubicBezTo>
                <a:cubicBezTo>
                  <a:pt x="1161382" y="6184232"/>
                  <a:pt x="1172788" y="6203238"/>
                  <a:pt x="1184190" y="6222247"/>
                </a:cubicBezTo>
                <a:close/>
                <a:moveTo>
                  <a:pt x="594995" y="9548352"/>
                </a:moveTo>
                <a:lnTo>
                  <a:pt x="3149447" y="9548353"/>
                </a:lnTo>
                <a:cubicBezTo>
                  <a:pt x="3145644" y="9533148"/>
                  <a:pt x="3145644" y="9517943"/>
                  <a:pt x="3141845" y="9502738"/>
                </a:cubicBezTo>
                <a:cubicBezTo>
                  <a:pt x="3115234" y="9377299"/>
                  <a:pt x="3065819" y="9248055"/>
                  <a:pt x="2997396" y="9122611"/>
                </a:cubicBezTo>
                <a:cubicBezTo>
                  <a:pt x="2955580" y="9046585"/>
                  <a:pt x="2906166" y="8974364"/>
                  <a:pt x="2852948" y="8898338"/>
                </a:cubicBezTo>
                <a:lnTo>
                  <a:pt x="872486" y="8898337"/>
                </a:lnTo>
                <a:cubicBezTo>
                  <a:pt x="819268" y="8970561"/>
                  <a:pt x="769853" y="9046586"/>
                  <a:pt x="728037" y="9122611"/>
                </a:cubicBezTo>
                <a:cubicBezTo>
                  <a:pt x="659615" y="9244252"/>
                  <a:pt x="617803" y="9373495"/>
                  <a:pt x="598794" y="9502738"/>
                </a:cubicBezTo>
                <a:cubicBezTo>
                  <a:pt x="594995" y="9517943"/>
                  <a:pt x="594995" y="9533148"/>
                  <a:pt x="594995" y="9548352"/>
                </a:cubicBezTo>
                <a:close/>
                <a:moveTo>
                  <a:pt x="967519" y="10483463"/>
                </a:moveTo>
                <a:lnTo>
                  <a:pt x="2830141" y="10483464"/>
                </a:lnTo>
                <a:cubicBezTo>
                  <a:pt x="2845346" y="10460657"/>
                  <a:pt x="2864350" y="10437849"/>
                  <a:pt x="2879555" y="10415041"/>
                </a:cubicBezTo>
                <a:cubicBezTo>
                  <a:pt x="2944179" y="10327615"/>
                  <a:pt x="2997397" y="10240184"/>
                  <a:pt x="3039208" y="10148953"/>
                </a:cubicBezTo>
                <a:cubicBezTo>
                  <a:pt x="3088627" y="10042518"/>
                  <a:pt x="3126639" y="9936082"/>
                  <a:pt x="3145644" y="9829647"/>
                </a:cubicBezTo>
                <a:lnTo>
                  <a:pt x="617803" y="9829645"/>
                </a:lnTo>
                <a:cubicBezTo>
                  <a:pt x="640610" y="9936082"/>
                  <a:pt x="682422" y="10042518"/>
                  <a:pt x="739443" y="10148952"/>
                </a:cubicBezTo>
                <a:cubicBezTo>
                  <a:pt x="785058" y="10236385"/>
                  <a:pt x="845879" y="10327615"/>
                  <a:pt x="910498" y="10415041"/>
                </a:cubicBezTo>
                <a:cubicBezTo>
                  <a:pt x="925703" y="10437850"/>
                  <a:pt x="944712" y="10460657"/>
                  <a:pt x="967519" y="10483463"/>
                </a:cubicBezTo>
                <a:close/>
                <a:moveTo>
                  <a:pt x="1947609" y="11821019"/>
                </a:moveTo>
                <a:lnTo>
                  <a:pt x="0" y="9515704"/>
                </a:lnTo>
                <a:lnTo>
                  <a:pt x="2430" y="9470239"/>
                </a:lnTo>
                <a:cubicBezTo>
                  <a:pt x="81972" y="8729271"/>
                  <a:pt x="739918" y="8146162"/>
                  <a:pt x="1431274" y="7583099"/>
                </a:cubicBezTo>
                <a:cubicBezTo>
                  <a:pt x="1446479" y="7571693"/>
                  <a:pt x="1461683" y="7556489"/>
                  <a:pt x="1476889" y="7545086"/>
                </a:cubicBezTo>
                <a:cubicBezTo>
                  <a:pt x="1492094" y="7533682"/>
                  <a:pt x="1507299" y="7518476"/>
                  <a:pt x="1522503" y="7507074"/>
                </a:cubicBezTo>
                <a:cubicBezTo>
                  <a:pt x="1549111" y="7484267"/>
                  <a:pt x="1575722" y="7465259"/>
                  <a:pt x="1602329" y="7442450"/>
                </a:cubicBezTo>
                <a:cubicBezTo>
                  <a:pt x="1723969" y="7347419"/>
                  <a:pt x="1849413" y="7248587"/>
                  <a:pt x="1967251" y="7149755"/>
                </a:cubicBezTo>
                <a:cubicBezTo>
                  <a:pt x="1982456" y="7138350"/>
                  <a:pt x="1997661" y="7123146"/>
                  <a:pt x="2012866" y="7111743"/>
                </a:cubicBezTo>
                <a:cubicBezTo>
                  <a:pt x="2028071" y="7100337"/>
                  <a:pt x="2043276" y="7085132"/>
                  <a:pt x="2058481" y="7073728"/>
                </a:cubicBezTo>
                <a:cubicBezTo>
                  <a:pt x="2286557" y="6879865"/>
                  <a:pt x="2503231" y="6682198"/>
                  <a:pt x="2681889" y="6476928"/>
                </a:cubicBezTo>
                <a:lnTo>
                  <a:pt x="1366651" y="6476929"/>
                </a:lnTo>
                <a:cubicBezTo>
                  <a:pt x="1514902" y="6678397"/>
                  <a:pt x="1693558" y="6876062"/>
                  <a:pt x="1879824" y="7066128"/>
                </a:cubicBezTo>
                <a:cubicBezTo>
                  <a:pt x="1758183" y="7164961"/>
                  <a:pt x="1636542" y="7259990"/>
                  <a:pt x="1514902" y="7358823"/>
                </a:cubicBezTo>
                <a:cubicBezTo>
                  <a:pt x="1488291" y="7381631"/>
                  <a:pt x="1461684" y="7400639"/>
                  <a:pt x="1435073" y="7423447"/>
                </a:cubicBezTo>
                <a:cubicBezTo>
                  <a:pt x="830674" y="6807640"/>
                  <a:pt x="290894" y="6108208"/>
                  <a:pt x="290894" y="5241519"/>
                </a:cubicBezTo>
                <a:cubicBezTo>
                  <a:pt x="290894" y="4526882"/>
                  <a:pt x="883892" y="4025113"/>
                  <a:pt x="1549110" y="3508142"/>
                </a:cubicBezTo>
                <a:cubicBezTo>
                  <a:pt x="1636542" y="3580364"/>
                  <a:pt x="1723969" y="3652590"/>
                  <a:pt x="1811402" y="3721013"/>
                </a:cubicBezTo>
                <a:cubicBezTo>
                  <a:pt x="1876021" y="3770428"/>
                  <a:pt x="1936841" y="3819846"/>
                  <a:pt x="1997661" y="3869261"/>
                </a:cubicBezTo>
                <a:cubicBezTo>
                  <a:pt x="1742978" y="4066927"/>
                  <a:pt x="1507299" y="4253189"/>
                  <a:pt x="1317236" y="4439450"/>
                </a:cubicBezTo>
                <a:lnTo>
                  <a:pt x="2788325" y="4439450"/>
                </a:lnTo>
                <a:cubicBezTo>
                  <a:pt x="2624872" y="4245588"/>
                  <a:pt x="2419603" y="4059323"/>
                  <a:pt x="2195327" y="3873062"/>
                </a:cubicBezTo>
                <a:cubicBezTo>
                  <a:pt x="2180122" y="3861658"/>
                  <a:pt x="2164917" y="3846453"/>
                  <a:pt x="2149712" y="3835051"/>
                </a:cubicBezTo>
                <a:cubicBezTo>
                  <a:pt x="2130707" y="3823645"/>
                  <a:pt x="2115502" y="3808439"/>
                  <a:pt x="2100297" y="3797039"/>
                </a:cubicBezTo>
                <a:cubicBezTo>
                  <a:pt x="2035673" y="3743820"/>
                  <a:pt x="1971054" y="3690603"/>
                  <a:pt x="1902631" y="3637385"/>
                </a:cubicBezTo>
                <a:cubicBezTo>
                  <a:pt x="1819002" y="3572762"/>
                  <a:pt x="1735376" y="3504338"/>
                  <a:pt x="1651747" y="3435915"/>
                </a:cubicBezTo>
                <a:cubicBezTo>
                  <a:pt x="1636542" y="3424513"/>
                  <a:pt x="1621337" y="3409309"/>
                  <a:pt x="1606132" y="3397902"/>
                </a:cubicBezTo>
                <a:cubicBezTo>
                  <a:pt x="1590928" y="3386501"/>
                  <a:pt x="1575722" y="3371296"/>
                  <a:pt x="1560517" y="3359891"/>
                </a:cubicBezTo>
                <a:cubicBezTo>
                  <a:pt x="952314" y="2850521"/>
                  <a:pt x="374522" y="2246121"/>
                  <a:pt x="374521" y="1333817"/>
                </a:cubicBezTo>
                <a:cubicBezTo>
                  <a:pt x="374522" y="903798"/>
                  <a:pt x="592797" y="475264"/>
                  <a:pt x="909631" y="38007"/>
                </a:cubicBezTo>
                <a:lnTo>
                  <a:pt x="938621" y="0"/>
                </a:lnTo>
                <a:lnTo>
                  <a:pt x="1487416" y="649589"/>
                </a:lnTo>
                <a:lnTo>
                  <a:pt x="1191792" y="649589"/>
                </a:lnTo>
                <a:cubicBezTo>
                  <a:pt x="1161382" y="706606"/>
                  <a:pt x="1130971" y="759824"/>
                  <a:pt x="1104365" y="813042"/>
                </a:cubicBezTo>
                <a:cubicBezTo>
                  <a:pt x="1039741" y="942284"/>
                  <a:pt x="994126" y="1071528"/>
                  <a:pt x="975122" y="1193168"/>
                </a:cubicBezTo>
                <a:cubicBezTo>
                  <a:pt x="971318" y="1219779"/>
                  <a:pt x="967519" y="1246386"/>
                  <a:pt x="963716" y="1269194"/>
                </a:cubicBezTo>
                <a:lnTo>
                  <a:pt x="2010880" y="1269194"/>
                </a:lnTo>
                <a:lnTo>
                  <a:pt x="2238893" y="1539086"/>
                </a:lnTo>
                <a:lnTo>
                  <a:pt x="975122" y="1539086"/>
                </a:lnTo>
                <a:cubicBezTo>
                  <a:pt x="990327" y="1656923"/>
                  <a:pt x="1016934" y="1770961"/>
                  <a:pt x="1058750" y="1881200"/>
                </a:cubicBezTo>
                <a:cubicBezTo>
                  <a:pt x="1092959" y="1972430"/>
                  <a:pt x="1138574" y="2063661"/>
                  <a:pt x="1187993" y="2147288"/>
                </a:cubicBezTo>
                <a:cubicBezTo>
                  <a:pt x="1191792" y="2151088"/>
                  <a:pt x="1191792" y="2151088"/>
                  <a:pt x="1195595" y="2154891"/>
                </a:cubicBezTo>
                <a:lnTo>
                  <a:pt x="2759147" y="2154891"/>
                </a:lnTo>
                <a:lnTo>
                  <a:pt x="3266382" y="2755289"/>
                </a:lnTo>
                <a:lnTo>
                  <a:pt x="3085419" y="2962302"/>
                </a:lnTo>
                <a:cubicBezTo>
                  <a:pt x="2946790" y="3108770"/>
                  <a:pt x="2795929" y="3246803"/>
                  <a:pt x="2640077" y="3378899"/>
                </a:cubicBezTo>
                <a:cubicBezTo>
                  <a:pt x="2552646" y="3306672"/>
                  <a:pt x="2469018" y="3238250"/>
                  <a:pt x="2381591" y="3169826"/>
                </a:cubicBezTo>
                <a:cubicBezTo>
                  <a:pt x="2320769" y="3120413"/>
                  <a:pt x="2256147" y="3070994"/>
                  <a:pt x="2195327" y="3021580"/>
                </a:cubicBezTo>
                <a:cubicBezTo>
                  <a:pt x="2415800" y="2835316"/>
                  <a:pt x="2624872" y="2637650"/>
                  <a:pt x="2792128" y="2428581"/>
                </a:cubicBezTo>
                <a:lnTo>
                  <a:pt x="1389458" y="2428582"/>
                </a:lnTo>
                <a:cubicBezTo>
                  <a:pt x="1564316" y="2637650"/>
                  <a:pt x="1780991" y="2831516"/>
                  <a:pt x="2009067" y="3021580"/>
                </a:cubicBezTo>
                <a:cubicBezTo>
                  <a:pt x="2024272" y="3032982"/>
                  <a:pt x="2039477" y="3048187"/>
                  <a:pt x="2054681" y="3059592"/>
                </a:cubicBezTo>
                <a:cubicBezTo>
                  <a:pt x="2069887" y="3070994"/>
                  <a:pt x="2085092" y="3086199"/>
                  <a:pt x="2100297" y="3097605"/>
                </a:cubicBezTo>
                <a:cubicBezTo>
                  <a:pt x="2164917" y="3147020"/>
                  <a:pt x="2229538" y="3200238"/>
                  <a:pt x="2294159" y="3253455"/>
                </a:cubicBezTo>
                <a:cubicBezTo>
                  <a:pt x="2377787" y="3321878"/>
                  <a:pt x="2461416" y="3386501"/>
                  <a:pt x="2545042" y="3454923"/>
                </a:cubicBezTo>
                <a:cubicBezTo>
                  <a:pt x="2560248" y="3466326"/>
                  <a:pt x="2575453" y="3481530"/>
                  <a:pt x="2590658" y="3492937"/>
                </a:cubicBezTo>
                <a:cubicBezTo>
                  <a:pt x="2605863" y="3504338"/>
                  <a:pt x="2621069" y="3519544"/>
                  <a:pt x="2636274" y="3530950"/>
                </a:cubicBezTo>
                <a:cubicBezTo>
                  <a:pt x="3084823" y="3907273"/>
                  <a:pt x="3495360" y="4317809"/>
                  <a:pt x="3666419" y="4857590"/>
                </a:cubicBezTo>
                <a:lnTo>
                  <a:pt x="3662616" y="4857590"/>
                </a:lnTo>
                <a:cubicBezTo>
                  <a:pt x="3715834" y="5028649"/>
                  <a:pt x="3746244" y="5211108"/>
                  <a:pt x="3746244" y="5408775"/>
                </a:cubicBezTo>
                <a:cubicBezTo>
                  <a:pt x="3746244" y="5644454"/>
                  <a:pt x="3696829" y="5864928"/>
                  <a:pt x="3613201" y="6073994"/>
                </a:cubicBezTo>
                <a:lnTo>
                  <a:pt x="3617001" y="6073994"/>
                </a:lnTo>
                <a:cubicBezTo>
                  <a:pt x="3400329" y="6613775"/>
                  <a:pt x="2944179" y="7069927"/>
                  <a:pt x="2457616" y="7480464"/>
                </a:cubicBezTo>
                <a:cubicBezTo>
                  <a:pt x="2442411" y="7491868"/>
                  <a:pt x="2427206" y="7507074"/>
                  <a:pt x="2412001" y="7518476"/>
                </a:cubicBezTo>
                <a:cubicBezTo>
                  <a:pt x="2396796" y="7529882"/>
                  <a:pt x="2381591" y="7545087"/>
                  <a:pt x="2366386" y="7556489"/>
                </a:cubicBezTo>
                <a:cubicBezTo>
                  <a:pt x="2240942" y="7659125"/>
                  <a:pt x="2115502" y="7757958"/>
                  <a:pt x="1993862" y="7856791"/>
                </a:cubicBezTo>
                <a:cubicBezTo>
                  <a:pt x="1967251" y="7875795"/>
                  <a:pt x="1944443" y="7894803"/>
                  <a:pt x="1921636" y="7913808"/>
                </a:cubicBezTo>
                <a:cubicBezTo>
                  <a:pt x="1902631" y="7925214"/>
                  <a:pt x="1887426" y="7940419"/>
                  <a:pt x="1872220" y="7951820"/>
                </a:cubicBezTo>
                <a:cubicBezTo>
                  <a:pt x="1857016" y="7963227"/>
                  <a:pt x="1841811" y="7978431"/>
                  <a:pt x="1826606" y="7989834"/>
                </a:cubicBezTo>
                <a:cubicBezTo>
                  <a:pt x="1568120" y="8202705"/>
                  <a:pt x="1321035" y="8407973"/>
                  <a:pt x="1115766" y="8617044"/>
                </a:cubicBezTo>
                <a:lnTo>
                  <a:pt x="2632475" y="8617045"/>
                </a:lnTo>
                <a:cubicBezTo>
                  <a:pt x="2453812" y="8411776"/>
                  <a:pt x="2240942" y="8206508"/>
                  <a:pt x="2020469" y="7997435"/>
                </a:cubicBezTo>
                <a:cubicBezTo>
                  <a:pt x="2043276" y="7982230"/>
                  <a:pt x="2066084" y="7963227"/>
                  <a:pt x="2088891" y="7944217"/>
                </a:cubicBezTo>
                <a:cubicBezTo>
                  <a:pt x="2210531" y="7845385"/>
                  <a:pt x="2335976" y="7742752"/>
                  <a:pt x="2461416" y="7640117"/>
                </a:cubicBezTo>
                <a:cubicBezTo>
                  <a:pt x="3138041" y="8286332"/>
                  <a:pt x="3757650" y="8902138"/>
                  <a:pt x="3757650" y="9662391"/>
                </a:cubicBezTo>
                <a:cubicBezTo>
                  <a:pt x="3757650" y="9950337"/>
                  <a:pt x="3671587" y="10221177"/>
                  <a:pt x="3527324" y="10479322"/>
                </a:cubicBezTo>
                <a:lnTo>
                  <a:pt x="3517429" y="10494781"/>
                </a:lnTo>
                <a:lnTo>
                  <a:pt x="2278257" y="11541675"/>
                </a:lnTo>
                <a:lnTo>
                  <a:pt x="2012866" y="11323547"/>
                </a:lnTo>
                <a:cubicBezTo>
                  <a:pt x="2221938" y="11141086"/>
                  <a:pt x="2419604" y="10954822"/>
                  <a:pt x="2594462" y="10768562"/>
                </a:cubicBezTo>
                <a:lnTo>
                  <a:pt x="1218403" y="10768562"/>
                </a:lnTo>
                <a:cubicBezTo>
                  <a:pt x="1400864" y="10954820"/>
                  <a:pt x="1609932" y="11141086"/>
                  <a:pt x="1826606" y="11323547"/>
                </a:cubicBezTo>
                <a:cubicBezTo>
                  <a:pt x="1841811" y="11334949"/>
                  <a:pt x="1857016" y="11350154"/>
                  <a:pt x="1872221" y="11361560"/>
                </a:cubicBezTo>
                <a:cubicBezTo>
                  <a:pt x="1887426" y="11372961"/>
                  <a:pt x="1902631" y="11388167"/>
                  <a:pt x="1917836" y="11399572"/>
                </a:cubicBezTo>
                <a:lnTo>
                  <a:pt x="2183247" y="11621943"/>
                </a:lnTo>
                <a:close/>
              </a:path>
            </a:pathLst>
          </a:custGeom>
          <a:solidFill>
            <a:schemeClr val="accent2">
              <a:alpha val="28000"/>
            </a:schemeClr>
          </a:solidFill>
          <a:ln w="9525" cap="flat">
            <a:noFill/>
            <a:prstDash val="solid"/>
            <a:miter/>
          </a:ln>
        </p:spPr>
        <p:txBody>
          <a:bodyPr wrap="square" rtlCol="0" anchor="ctr">
            <a:noAutofit/>
          </a:bodyPr>
          <a:lstStyle/>
          <a:p>
            <a:endParaRPr lang="en-US" sz="1351"/>
          </a:p>
        </p:txBody>
      </p:sp>
      <p:sp>
        <p:nvSpPr>
          <p:cNvPr id="573" name="Freeform: Shape 572">
            <a:extLst>
              <a:ext uri="{FF2B5EF4-FFF2-40B4-BE49-F238E27FC236}">
                <a16:creationId xmlns:a16="http://schemas.microsoft.com/office/drawing/2014/main" id="{C1980C87-9FE6-4920-A98A-6BE370D8939F}"/>
              </a:ext>
            </a:extLst>
          </p:cNvPr>
          <p:cNvSpPr/>
          <p:nvPr/>
        </p:nvSpPr>
        <p:spPr>
          <a:xfrm rot="14230131">
            <a:off x="547200" y="534522"/>
            <a:ext cx="840223" cy="2673011"/>
          </a:xfrm>
          <a:custGeom>
            <a:avLst/>
            <a:gdLst>
              <a:gd name="connsiteX0" fmla="*/ 415585 w 840223"/>
              <a:gd name="connsiteY0" fmla="*/ 273907 h 3564014"/>
              <a:gd name="connsiteX1" fmla="*/ 348926 w 840223"/>
              <a:gd name="connsiteY1" fmla="*/ 350440 h 3564014"/>
              <a:gd name="connsiteX2" fmla="*/ 335759 w 840223"/>
              <a:gd name="connsiteY2" fmla="*/ 366076 h 3564014"/>
              <a:gd name="connsiteX3" fmla="*/ 136608 w 840223"/>
              <a:gd name="connsiteY3" fmla="*/ 147174 h 3564014"/>
              <a:gd name="connsiteX4" fmla="*/ 87746 w 840223"/>
              <a:gd name="connsiteY4" fmla="*/ 20442 h 3564014"/>
              <a:gd name="connsiteX5" fmla="*/ 84187 w 840223"/>
              <a:gd name="connsiteY5" fmla="*/ 0 h 3564014"/>
              <a:gd name="connsiteX6" fmla="*/ 262577 w 840223"/>
              <a:gd name="connsiteY6" fmla="*/ 115102 h 3564014"/>
              <a:gd name="connsiteX7" fmla="*/ 275093 w 840223"/>
              <a:gd name="connsiteY7" fmla="*/ 135730 h 3564014"/>
              <a:gd name="connsiteX8" fmla="*/ 415585 w 840223"/>
              <a:gd name="connsiteY8" fmla="*/ 273907 h 3564014"/>
              <a:gd name="connsiteX9" fmla="*/ 695383 w 840223"/>
              <a:gd name="connsiteY9" fmla="*/ 842556 h 3564014"/>
              <a:gd name="connsiteX10" fmla="*/ 693737 w 840223"/>
              <a:gd name="connsiteY10" fmla="*/ 826097 h 3564014"/>
              <a:gd name="connsiteX11" fmla="*/ 668227 w 840223"/>
              <a:gd name="connsiteY11" fmla="*/ 743804 h 3564014"/>
              <a:gd name="connsiteX12" fmla="*/ 650122 w 840223"/>
              <a:gd name="connsiteY12" fmla="*/ 708418 h 3564014"/>
              <a:gd name="connsiteX13" fmla="*/ 259226 w 840223"/>
              <a:gd name="connsiteY13" fmla="*/ 708418 h 3564014"/>
              <a:gd name="connsiteX14" fmla="*/ 240298 w 840223"/>
              <a:gd name="connsiteY14" fmla="*/ 743804 h 3564014"/>
              <a:gd name="connsiteX15" fmla="*/ 212319 w 840223"/>
              <a:gd name="connsiteY15" fmla="*/ 826098 h 3564014"/>
              <a:gd name="connsiteX16" fmla="*/ 209849 w 840223"/>
              <a:gd name="connsiteY16" fmla="*/ 842556 h 3564014"/>
              <a:gd name="connsiteX17" fmla="*/ 645184 w 840223"/>
              <a:gd name="connsiteY17" fmla="*/ 1034301 h 3564014"/>
              <a:gd name="connsiteX18" fmla="*/ 646007 w 840223"/>
              <a:gd name="connsiteY18" fmla="*/ 1032655 h 3564014"/>
              <a:gd name="connsiteX19" fmla="*/ 673987 w 840223"/>
              <a:gd name="connsiteY19" fmla="*/ 975050 h 3564014"/>
              <a:gd name="connsiteX20" fmla="*/ 692915 w 840223"/>
              <a:gd name="connsiteY20" fmla="*/ 900985 h 3564014"/>
              <a:gd name="connsiteX21" fmla="*/ 212319 w 840223"/>
              <a:gd name="connsiteY21" fmla="*/ 900985 h 3564014"/>
              <a:gd name="connsiteX22" fmla="*/ 230423 w 840223"/>
              <a:gd name="connsiteY22" fmla="*/ 975050 h 3564014"/>
              <a:gd name="connsiteX23" fmla="*/ 258403 w 840223"/>
              <a:gd name="connsiteY23" fmla="*/ 1032655 h 3564014"/>
              <a:gd name="connsiteX24" fmla="*/ 260049 w 840223"/>
              <a:gd name="connsiteY24" fmla="*/ 1034301 h 3564014"/>
              <a:gd name="connsiteX25" fmla="*/ 683862 w 840223"/>
              <a:gd name="connsiteY25" fmla="*/ 1723100 h 3564014"/>
              <a:gd name="connsiteX26" fmla="*/ 682216 w 840223"/>
              <a:gd name="connsiteY26" fmla="*/ 1704996 h 3564014"/>
              <a:gd name="connsiteX27" fmla="*/ 659997 w 840223"/>
              <a:gd name="connsiteY27" fmla="*/ 1622702 h 3564014"/>
              <a:gd name="connsiteX28" fmla="*/ 658351 w 840223"/>
              <a:gd name="connsiteY28" fmla="*/ 1618588 h 3564014"/>
              <a:gd name="connsiteX29" fmla="*/ 643539 w 840223"/>
              <a:gd name="connsiteY29" fmla="*/ 1588962 h 3564014"/>
              <a:gd name="connsiteX30" fmla="*/ 235361 w 840223"/>
              <a:gd name="connsiteY30" fmla="*/ 1588962 h 3564014"/>
              <a:gd name="connsiteX31" fmla="*/ 214787 w 840223"/>
              <a:gd name="connsiteY31" fmla="*/ 1622702 h 3564014"/>
              <a:gd name="connsiteX32" fmla="*/ 193391 w 840223"/>
              <a:gd name="connsiteY32" fmla="*/ 1704996 h 3564014"/>
              <a:gd name="connsiteX33" fmla="*/ 194214 w 840223"/>
              <a:gd name="connsiteY33" fmla="*/ 1723100 h 3564014"/>
              <a:gd name="connsiteX34" fmla="*/ 469898 w 840223"/>
              <a:gd name="connsiteY34" fmla="*/ 1723100 h 3564014"/>
              <a:gd name="connsiteX35" fmla="*/ 470721 w 840223"/>
              <a:gd name="connsiteY35" fmla="*/ 1723100 h 3564014"/>
              <a:gd name="connsiteX36" fmla="*/ 626256 w 840223"/>
              <a:gd name="connsiteY36" fmla="*/ 1915668 h 3564014"/>
              <a:gd name="connsiteX37" fmla="*/ 633663 w 840223"/>
              <a:gd name="connsiteY37" fmla="*/ 1904147 h 3564014"/>
              <a:gd name="connsiteX38" fmla="*/ 646007 w 840223"/>
              <a:gd name="connsiteY38" fmla="*/ 1882750 h 3564014"/>
              <a:gd name="connsiteX39" fmla="*/ 645184 w 840223"/>
              <a:gd name="connsiteY39" fmla="*/ 1882750 h 3564014"/>
              <a:gd name="connsiteX40" fmla="*/ 662466 w 840223"/>
              <a:gd name="connsiteY40" fmla="*/ 1845719 h 3564014"/>
              <a:gd name="connsiteX41" fmla="*/ 680570 w 840223"/>
              <a:gd name="connsiteY41" fmla="*/ 1781529 h 3564014"/>
              <a:gd name="connsiteX42" fmla="*/ 470721 w 840223"/>
              <a:gd name="connsiteY42" fmla="*/ 1781529 h 3564014"/>
              <a:gd name="connsiteX43" fmla="*/ 469898 w 840223"/>
              <a:gd name="connsiteY43" fmla="*/ 1781529 h 3564014"/>
              <a:gd name="connsiteX44" fmla="*/ 201620 w 840223"/>
              <a:gd name="connsiteY44" fmla="*/ 1781529 h 3564014"/>
              <a:gd name="connsiteX45" fmla="*/ 222194 w 840223"/>
              <a:gd name="connsiteY45" fmla="*/ 1845718 h 3564014"/>
              <a:gd name="connsiteX46" fmla="*/ 250174 w 840223"/>
              <a:gd name="connsiteY46" fmla="*/ 1903324 h 3564014"/>
              <a:gd name="connsiteX47" fmla="*/ 257580 w 840223"/>
              <a:gd name="connsiteY47" fmla="*/ 1914845 h 3564014"/>
              <a:gd name="connsiteX48" fmla="*/ 257580 w 840223"/>
              <a:gd name="connsiteY48" fmla="*/ 1915668 h 3564014"/>
              <a:gd name="connsiteX49" fmla="*/ 683040 w 840223"/>
              <a:gd name="connsiteY49" fmla="*/ 2634916 h 3564014"/>
              <a:gd name="connsiteX50" fmla="*/ 681394 w 840223"/>
              <a:gd name="connsiteY50" fmla="*/ 2625041 h 3564014"/>
              <a:gd name="connsiteX51" fmla="*/ 650122 w 840223"/>
              <a:gd name="connsiteY51" fmla="*/ 2542747 h 3564014"/>
              <a:gd name="connsiteX52" fmla="*/ 618850 w 840223"/>
              <a:gd name="connsiteY52" fmla="*/ 2494194 h 3564014"/>
              <a:gd name="connsiteX53" fmla="*/ 190099 w 840223"/>
              <a:gd name="connsiteY53" fmla="*/ 2494194 h 3564014"/>
              <a:gd name="connsiteX54" fmla="*/ 158827 w 840223"/>
              <a:gd name="connsiteY54" fmla="*/ 2542747 h 3564014"/>
              <a:gd name="connsiteX55" fmla="*/ 130847 w 840223"/>
              <a:gd name="connsiteY55" fmla="*/ 2625041 h 3564014"/>
              <a:gd name="connsiteX56" fmla="*/ 130025 w 840223"/>
              <a:gd name="connsiteY56" fmla="*/ 2634916 h 3564014"/>
              <a:gd name="connsiteX57" fmla="*/ 624610 w 840223"/>
              <a:gd name="connsiteY57" fmla="*/ 2822546 h 3564014"/>
              <a:gd name="connsiteX58" fmla="*/ 659174 w 840223"/>
              <a:gd name="connsiteY58" fmla="*/ 2764940 h 3564014"/>
              <a:gd name="connsiteX59" fmla="*/ 682216 w 840223"/>
              <a:gd name="connsiteY59" fmla="*/ 2695813 h 3564014"/>
              <a:gd name="connsiteX60" fmla="*/ 134962 w 840223"/>
              <a:gd name="connsiteY60" fmla="*/ 2695813 h 3564014"/>
              <a:gd name="connsiteX61" fmla="*/ 161296 w 840223"/>
              <a:gd name="connsiteY61" fmla="*/ 2764940 h 3564014"/>
              <a:gd name="connsiteX62" fmla="*/ 198328 w 840223"/>
              <a:gd name="connsiteY62" fmla="*/ 2822546 h 3564014"/>
              <a:gd name="connsiteX63" fmla="*/ 210673 w 840223"/>
              <a:gd name="connsiteY63" fmla="*/ 2837359 h 3564014"/>
              <a:gd name="connsiteX64" fmla="*/ 613913 w 840223"/>
              <a:gd name="connsiteY64" fmla="*/ 2837359 h 3564014"/>
              <a:gd name="connsiteX65" fmla="*/ 624610 w 840223"/>
              <a:gd name="connsiteY65" fmla="*/ 2822546 h 3564014"/>
              <a:gd name="connsiteX66" fmla="*/ 396657 w 840223"/>
              <a:gd name="connsiteY66" fmla="*/ 3210973 h 3564014"/>
              <a:gd name="connsiteX67" fmla="*/ 129201 w 840223"/>
              <a:gd name="connsiteY67" fmla="*/ 3564014 h 3564014"/>
              <a:gd name="connsiteX68" fmla="*/ 0 w 840223"/>
              <a:gd name="connsiteY68" fmla="*/ 3564014 h 3564014"/>
              <a:gd name="connsiteX69" fmla="*/ 302018 w 840223"/>
              <a:gd name="connsiteY69" fmla="*/ 3132794 h 3564014"/>
              <a:gd name="connsiteX70" fmla="*/ 371145 w 840223"/>
              <a:gd name="connsiteY70" fmla="*/ 3189577 h 3564014"/>
              <a:gd name="connsiteX71" fmla="*/ 396657 w 840223"/>
              <a:gd name="connsiteY71" fmla="*/ 3210973 h 3564014"/>
              <a:gd name="connsiteX72" fmla="*/ 840220 w 840223"/>
              <a:gd name="connsiteY72" fmla="*/ 3562368 h 3564014"/>
              <a:gd name="connsiteX73" fmla="*/ 711020 w 840223"/>
              <a:gd name="connsiteY73" fmla="*/ 3562368 h 3564014"/>
              <a:gd name="connsiteX74" fmla="*/ 435335 w 840223"/>
              <a:gd name="connsiteY74" fmla="*/ 3209327 h 3564014"/>
              <a:gd name="connsiteX75" fmla="*/ 425459 w 840223"/>
              <a:gd name="connsiteY75" fmla="*/ 3201098 h 3564014"/>
              <a:gd name="connsiteX76" fmla="*/ 415584 w 840223"/>
              <a:gd name="connsiteY76" fmla="*/ 3192868 h 3564014"/>
              <a:gd name="connsiteX77" fmla="*/ 388427 w 840223"/>
              <a:gd name="connsiteY77" fmla="*/ 3170649 h 3564014"/>
              <a:gd name="connsiteX78" fmla="*/ 320946 w 840223"/>
              <a:gd name="connsiteY78" fmla="*/ 3114689 h 3564014"/>
              <a:gd name="connsiteX79" fmla="*/ 311071 w 840223"/>
              <a:gd name="connsiteY79" fmla="*/ 3106460 h 3564014"/>
              <a:gd name="connsiteX80" fmla="*/ 301196 w 840223"/>
              <a:gd name="connsiteY80" fmla="*/ 3098231 h 3564014"/>
              <a:gd name="connsiteX81" fmla="*/ 0 w 840223"/>
              <a:gd name="connsiteY81" fmla="*/ 2650552 h 3564014"/>
              <a:gd name="connsiteX82" fmla="*/ 311071 w 840223"/>
              <a:gd name="connsiteY82" fmla="*/ 2209457 h 3564014"/>
              <a:gd name="connsiteX83" fmla="*/ 320947 w 840223"/>
              <a:gd name="connsiteY83" fmla="*/ 2201228 h 3564014"/>
              <a:gd name="connsiteX84" fmla="*/ 330822 w 840223"/>
              <a:gd name="connsiteY84" fmla="*/ 2192998 h 3564014"/>
              <a:gd name="connsiteX85" fmla="*/ 348103 w 840223"/>
              <a:gd name="connsiteY85" fmla="*/ 2179008 h 3564014"/>
              <a:gd name="connsiteX86" fmla="*/ 427105 w 840223"/>
              <a:gd name="connsiteY86" fmla="*/ 2115642 h 3564014"/>
              <a:gd name="connsiteX87" fmla="*/ 436980 w 840223"/>
              <a:gd name="connsiteY87" fmla="*/ 2107413 h 3564014"/>
              <a:gd name="connsiteX88" fmla="*/ 446856 w 840223"/>
              <a:gd name="connsiteY88" fmla="*/ 2099184 h 3564014"/>
              <a:gd name="connsiteX89" fmla="*/ 581818 w 840223"/>
              <a:gd name="connsiteY89" fmla="*/ 1969982 h 3564014"/>
              <a:gd name="connsiteX90" fmla="*/ 297081 w 840223"/>
              <a:gd name="connsiteY90" fmla="*/ 1969982 h 3564014"/>
              <a:gd name="connsiteX91" fmla="*/ 408178 w 840223"/>
              <a:gd name="connsiteY91" fmla="*/ 2097538 h 3564014"/>
              <a:gd name="connsiteX92" fmla="*/ 329176 w 840223"/>
              <a:gd name="connsiteY92" fmla="*/ 2160903 h 3564014"/>
              <a:gd name="connsiteX93" fmla="*/ 311894 w 840223"/>
              <a:gd name="connsiteY93" fmla="*/ 2174894 h 3564014"/>
              <a:gd name="connsiteX94" fmla="*/ 64190 w 840223"/>
              <a:gd name="connsiteY94" fmla="*/ 1702527 h 3564014"/>
              <a:gd name="connsiteX95" fmla="*/ 336582 w 840223"/>
              <a:gd name="connsiteY95" fmla="*/ 1327267 h 3564014"/>
              <a:gd name="connsiteX96" fmla="*/ 393365 w 840223"/>
              <a:gd name="connsiteY96" fmla="*/ 1373352 h 3564014"/>
              <a:gd name="connsiteX97" fmla="*/ 433689 w 840223"/>
              <a:gd name="connsiteY97" fmla="*/ 1405446 h 3564014"/>
              <a:gd name="connsiteX98" fmla="*/ 286383 w 840223"/>
              <a:gd name="connsiteY98" fmla="*/ 1528887 h 3564014"/>
              <a:gd name="connsiteX99" fmla="*/ 604860 w 840223"/>
              <a:gd name="connsiteY99" fmla="*/ 1528887 h 3564014"/>
              <a:gd name="connsiteX100" fmla="*/ 476482 w 840223"/>
              <a:gd name="connsiteY100" fmla="*/ 1406269 h 3564014"/>
              <a:gd name="connsiteX101" fmla="*/ 466606 w 840223"/>
              <a:gd name="connsiteY101" fmla="*/ 1398040 h 3564014"/>
              <a:gd name="connsiteX102" fmla="*/ 455908 w 840223"/>
              <a:gd name="connsiteY102" fmla="*/ 1389811 h 3564014"/>
              <a:gd name="connsiteX103" fmla="*/ 413116 w 840223"/>
              <a:gd name="connsiteY103" fmla="*/ 1355247 h 3564014"/>
              <a:gd name="connsiteX104" fmla="*/ 358802 w 840223"/>
              <a:gd name="connsiteY104" fmla="*/ 1311631 h 3564014"/>
              <a:gd name="connsiteX105" fmla="*/ 348926 w 840223"/>
              <a:gd name="connsiteY105" fmla="*/ 1303402 h 3564014"/>
              <a:gd name="connsiteX106" fmla="*/ 339051 w 840223"/>
              <a:gd name="connsiteY106" fmla="*/ 1295172 h 3564014"/>
              <a:gd name="connsiteX107" fmla="*/ 82294 w 840223"/>
              <a:gd name="connsiteY107" fmla="*/ 856547 h 3564014"/>
              <a:gd name="connsiteX108" fmla="*/ 339051 w 840223"/>
              <a:gd name="connsiteY108" fmla="*/ 403107 h 3564014"/>
              <a:gd name="connsiteX109" fmla="*/ 347281 w 840223"/>
              <a:gd name="connsiteY109" fmla="*/ 393232 h 3564014"/>
              <a:gd name="connsiteX110" fmla="*/ 355510 w 840223"/>
              <a:gd name="connsiteY110" fmla="*/ 383357 h 3564014"/>
              <a:gd name="connsiteX111" fmla="*/ 371969 w 840223"/>
              <a:gd name="connsiteY111" fmla="*/ 365252 h 3564014"/>
              <a:gd name="connsiteX112" fmla="*/ 436158 w 840223"/>
              <a:gd name="connsiteY112" fmla="*/ 292011 h 3564014"/>
              <a:gd name="connsiteX113" fmla="*/ 444387 w 840223"/>
              <a:gd name="connsiteY113" fmla="*/ 282136 h 3564014"/>
              <a:gd name="connsiteX114" fmla="*/ 452617 w 840223"/>
              <a:gd name="connsiteY114" fmla="*/ 272260 h 3564014"/>
              <a:gd name="connsiteX115" fmla="*/ 471157 w 840223"/>
              <a:gd name="connsiteY115" fmla="*/ 249683 h 3564014"/>
              <a:gd name="connsiteX116" fmla="*/ 576947 w 840223"/>
              <a:gd name="connsiteY116" fmla="*/ 317942 h 3564014"/>
              <a:gd name="connsiteX117" fmla="*/ 539848 w 840223"/>
              <a:gd name="connsiteY117" fmla="*/ 361138 h 3564014"/>
              <a:gd name="connsiteX118" fmla="*/ 531619 w 840223"/>
              <a:gd name="connsiteY118" fmla="*/ 371013 h 3564014"/>
              <a:gd name="connsiteX119" fmla="*/ 523390 w 840223"/>
              <a:gd name="connsiteY119" fmla="*/ 380888 h 3564014"/>
              <a:gd name="connsiteX120" fmla="*/ 471544 w 840223"/>
              <a:gd name="connsiteY120" fmla="*/ 440140 h 3564014"/>
              <a:gd name="connsiteX121" fmla="*/ 442741 w 840223"/>
              <a:gd name="connsiteY121" fmla="*/ 472234 h 3564014"/>
              <a:gd name="connsiteX122" fmla="*/ 434512 w 840223"/>
              <a:gd name="connsiteY122" fmla="*/ 482109 h 3564014"/>
              <a:gd name="connsiteX123" fmla="*/ 426283 w 840223"/>
              <a:gd name="connsiteY123" fmla="*/ 491984 h 3564014"/>
              <a:gd name="connsiteX124" fmla="*/ 296258 w 840223"/>
              <a:gd name="connsiteY124" fmla="*/ 653280 h 3564014"/>
              <a:gd name="connsiteX125" fmla="*/ 612267 w 840223"/>
              <a:gd name="connsiteY125" fmla="*/ 653280 h 3564014"/>
              <a:gd name="connsiteX126" fmla="*/ 463314 w 840223"/>
              <a:gd name="connsiteY126" fmla="*/ 490339 h 3564014"/>
              <a:gd name="connsiteX127" fmla="*/ 494586 w 840223"/>
              <a:gd name="connsiteY127" fmla="*/ 454953 h 3564014"/>
              <a:gd name="connsiteX128" fmla="*/ 543962 w 840223"/>
              <a:gd name="connsiteY128" fmla="*/ 398169 h 3564014"/>
              <a:gd name="connsiteX129" fmla="*/ 825408 w 840223"/>
              <a:gd name="connsiteY129" fmla="*/ 859838 h 3564014"/>
              <a:gd name="connsiteX130" fmla="*/ 572766 w 840223"/>
              <a:gd name="connsiteY130" fmla="*/ 1299287 h 3564014"/>
              <a:gd name="connsiteX131" fmla="*/ 516806 w 840223"/>
              <a:gd name="connsiteY131" fmla="*/ 1254025 h 3564014"/>
              <a:gd name="connsiteX132" fmla="*/ 476482 w 840223"/>
              <a:gd name="connsiteY132" fmla="*/ 1221931 h 3564014"/>
              <a:gd name="connsiteX133" fmla="*/ 605683 w 840223"/>
              <a:gd name="connsiteY133" fmla="*/ 1093553 h 3564014"/>
              <a:gd name="connsiteX134" fmla="*/ 302018 w 840223"/>
              <a:gd name="connsiteY134" fmla="*/ 1093553 h 3564014"/>
              <a:gd name="connsiteX135" fmla="*/ 436158 w 840223"/>
              <a:gd name="connsiteY135" fmla="*/ 1221931 h 3564014"/>
              <a:gd name="connsiteX136" fmla="*/ 446033 w 840223"/>
              <a:gd name="connsiteY136" fmla="*/ 1230161 h 3564014"/>
              <a:gd name="connsiteX137" fmla="*/ 455908 w 840223"/>
              <a:gd name="connsiteY137" fmla="*/ 1238390 h 3564014"/>
              <a:gd name="connsiteX138" fmla="*/ 497878 w 840223"/>
              <a:gd name="connsiteY138" fmla="*/ 1272130 h 3564014"/>
              <a:gd name="connsiteX139" fmla="*/ 552192 w 840223"/>
              <a:gd name="connsiteY139" fmla="*/ 1315746 h 3564014"/>
              <a:gd name="connsiteX140" fmla="*/ 562067 w 840223"/>
              <a:gd name="connsiteY140" fmla="*/ 1323976 h 3564014"/>
              <a:gd name="connsiteX141" fmla="*/ 571942 w 840223"/>
              <a:gd name="connsiteY141" fmla="*/ 1332205 h 3564014"/>
              <a:gd name="connsiteX142" fmla="*/ 794959 w 840223"/>
              <a:gd name="connsiteY142" fmla="*/ 1619410 h 3564014"/>
              <a:gd name="connsiteX143" fmla="*/ 794136 w 840223"/>
              <a:gd name="connsiteY143" fmla="*/ 1619410 h 3564014"/>
              <a:gd name="connsiteX144" fmla="*/ 812241 w 840223"/>
              <a:gd name="connsiteY144" fmla="*/ 1738737 h 3564014"/>
              <a:gd name="connsiteX145" fmla="*/ 783438 w 840223"/>
              <a:gd name="connsiteY145" fmla="*/ 1882750 h 3564014"/>
              <a:gd name="connsiteX146" fmla="*/ 784261 w 840223"/>
              <a:gd name="connsiteY146" fmla="*/ 1882750 h 3564014"/>
              <a:gd name="connsiteX147" fmla="*/ 533265 w 840223"/>
              <a:gd name="connsiteY147" fmla="*/ 2187237 h 3564014"/>
              <a:gd name="connsiteX148" fmla="*/ 523389 w 840223"/>
              <a:gd name="connsiteY148" fmla="*/ 2195467 h 3564014"/>
              <a:gd name="connsiteX149" fmla="*/ 513514 w 840223"/>
              <a:gd name="connsiteY149" fmla="*/ 2203696 h 3564014"/>
              <a:gd name="connsiteX150" fmla="*/ 432866 w 840223"/>
              <a:gd name="connsiteY150" fmla="*/ 2268709 h 3564014"/>
              <a:gd name="connsiteX151" fmla="*/ 417230 w 840223"/>
              <a:gd name="connsiteY151" fmla="*/ 2281052 h 3564014"/>
              <a:gd name="connsiteX152" fmla="*/ 406532 w 840223"/>
              <a:gd name="connsiteY152" fmla="*/ 2289282 h 3564014"/>
              <a:gd name="connsiteX153" fmla="*/ 396657 w 840223"/>
              <a:gd name="connsiteY153" fmla="*/ 2297511 h 3564014"/>
              <a:gd name="connsiteX154" fmla="*/ 242767 w 840223"/>
              <a:gd name="connsiteY154" fmla="*/ 2433296 h 3564014"/>
              <a:gd name="connsiteX155" fmla="*/ 571120 w 840223"/>
              <a:gd name="connsiteY155" fmla="*/ 2433296 h 3564014"/>
              <a:gd name="connsiteX156" fmla="*/ 438626 w 840223"/>
              <a:gd name="connsiteY156" fmla="*/ 2299157 h 3564014"/>
              <a:gd name="connsiteX157" fmla="*/ 453439 w 840223"/>
              <a:gd name="connsiteY157" fmla="*/ 2287636 h 3564014"/>
              <a:gd name="connsiteX158" fmla="*/ 534087 w 840223"/>
              <a:gd name="connsiteY158" fmla="*/ 2221801 h 3564014"/>
              <a:gd name="connsiteX159" fmla="*/ 814710 w 840223"/>
              <a:gd name="connsiteY159" fmla="*/ 2659604 h 3564014"/>
              <a:gd name="connsiteX160" fmla="*/ 531619 w 840223"/>
              <a:gd name="connsiteY160" fmla="*/ 3097407 h 3564014"/>
              <a:gd name="connsiteX161" fmla="*/ 497055 w 840223"/>
              <a:gd name="connsiteY161" fmla="*/ 3068605 h 3564014"/>
              <a:gd name="connsiteX162" fmla="*/ 436981 w 840223"/>
              <a:gd name="connsiteY162" fmla="*/ 3019229 h 3564014"/>
              <a:gd name="connsiteX163" fmla="*/ 562891 w 840223"/>
              <a:gd name="connsiteY163" fmla="*/ 2899080 h 3564014"/>
              <a:gd name="connsiteX164" fmla="*/ 264987 w 840223"/>
              <a:gd name="connsiteY164" fmla="*/ 2899080 h 3564014"/>
              <a:gd name="connsiteX165" fmla="*/ 396657 w 840223"/>
              <a:gd name="connsiteY165" fmla="*/ 3019229 h 3564014"/>
              <a:gd name="connsiteX166" fmla="*/ 406532 w 840223"/>
              <a:gd name="connsiteY166" fmla="*/ 3027458 h 3564014"/>
              <a:gd name="connsiteX167" fmla="*/ 416407 w 840223"/>
              <a:gd name="connsiteY167" fmla="*/ 3035687 h 3564014"/>
              <a:gd name="connsiteX168" fmla="*/ 477305 w 840223"/>
              <a:gd name="connsiteY168" fmla="*/ 3086710 h 3564014"/>
              <a:gd name="connsiteX169" fmla="*/ 511045 w 840223"/>
              <a:gd name="connsiteY169" fmla="*/ 3114689 h 3564014"/>
              <a:gd name="connsiteX170" fmla="*/ 520920 w 840223"/>
              <a:gd name="connsiteY170" fmla="*/ 3122919 h 3564014"/>
              <a:gd name="connsiteX171" fmla="*/ 530795 w 840223"/>
              <a:gd name="connsiteY171" fmla="*/ 3131148 h 3564014"/>
              <a:gd name="connsiteX172" fmla="*/ 840220 w 840223"/>
              <a:gd name="connsiteY172" fmla="*/ 3562368 h 356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40223" h="3564014">
                <a:moveTo>
                  <a:pt x="415585" y="273907"/>
                </a:moveTo>
                <a:cubicBezTo>
                  <a:pt x="393365" y="299417"/>
                  <a:pt x="371146" y="324929"/>
                  <a:pt x="348926" y="350440"/>
                </a:cubicBezTo>
                <a:cubicBezTo>
                  <a:pt x="344812" y="355377"/>
                  <a:pt x="339874" y="361138"/>
                  <a:pt x="335759" y="366076"/>
                </a:cubicBezTo>
                <a:cubicBezTo>
                  <a:pt x="264164" y="296949"/>
                  <a:pt x="181870" y="231114"/>
                  <a:pt x="136608" y="147174"/>
                </a:cubicBezTo>
                <a:cubicBezTo>
                  <a:pt x="113565" y="104382"/>
                  <a:pt x="97724" y="62000"/>
                  <a:pt x="87746" y="20442"/>
                </a:cubicBezTo>
                <a:lnTo>
                  <a:pt x="84187" y="0"/>
                </a:lnTo>
                <a:lnTo>
                  <a:pt x="262577" y="115102"/>
                </a:lnTo>
                <a:lnTo>
                  <a:pt x="275093" y="135730"/>
                </a:lnTo>
                <a:cubicBezTo>
                  <a:pt x="313128" y="185030"/>
                  <a:pt x="368060" y="227616"/>
                  <a:pt x="415585" y="273907"/>
                </a:cubicBezTo>
                <a:close/>
                <a:moveTo>
                  <a:pt x="695383" y="842556"/>
                </a:moveTo>
                <a:cubicBezTo>
                  <a:pt x="695383" y="836796"/>
                  <a:pt x="694561" y="831858"/>
                  <a:pt x="693737" y="826097"/>
                </a:cubicBezTo>
                <a:cubicBezTo>
                  <a:pt x="689623" y="798941"/>
                  <a:pt x="680570" y="770961"/>
                  <a:pt x="668227" y="743804"/>
                </a:cubicBezTo>
                <a:cubicBezTo>
                  <a:pt x="663289" y="731460"/>
                  <a:pt x="656705" y="719939"/>
                  <a:pt x="650122" y="708418"/>
                </a:cubicBezTo>
                <a:lnTo>
                  <a:pt x="259226" y="708418"/>
                </a:lnTo>
                <a:cubicBezTo>
                  <a:pt x="252642" y="720761"/>
                  <a:pt x="246059" y="732283"/>
                  <a:pt x="240298" y="743804"/>
                </a:cubicBezTo>
                <a:cubicBezTo>
                  <a:pt x="226308" y="771784"/>
                  <a:pt x="216433" y="799763"/>
                  <a:pt x="212319" y="826098"/>
                </a:cubicBezTo>
                <a:cubicBezTo>
                  <a:pt x="211495" y="831859"/>
                  <a:pt x="210673" y="837619"/>
                  <a:pt x="209849" y="842556"/>
                </a:cubicBezTo>
                <a:close/>
                <a:moveTo>
                  <a:pt x="645184" y="1034301"/>
                </a:moveTo>
                <a:cubicBezTo>
                  <a:pt x="645184" y="1033478"/>
                  <a:pt x="646007" y="1033478"/>
                  <a:pt x="646007" y="1032655"/>
                </a:cubicBezTo>
                <a:cubicBezTo>
                  <a:pt x="656706" y="1014551"/>
                  <a:pt x="666581" y="994800"/>
                  <a:pt x="673987" y="975050"/>
                </a:cubicBezTo>
                <a:cubicBezTo>
                  <a:pt x="683040" y="952007"/>
                  <a:pt x="689623" y="926496"/>
                  <a:pt x="692915" y="900985"/>
                </a:cubicBezTo>
                <a:lnTo>
                  <a:pt x="212319" y="900985"/>
                </a:lnTo>
                <a:cubicBezTo>
                  <a:pt x="215610" y="926496"/>
                  <a:pt x="221370" y="951184"/>
                  <a:pt x="230423" y="975050"/>
                </a:cubicBezTo>
                <a:cubicBezTo>
                  <a:pt x="237829" y="994800"/>
                  <a:pt x="247704" y="1014551"/>
                  <a:pt x="258403" y="1032655"/>
                </a:cubicBezTo>
                <a:cubicBezTo>
                  <a:pt x="259226" y="1033478"/>
                  <a:pt x="259226" y="1033478"/>
                  <a:pt x="260049" y="1034301"/>
                </a:cubicBezTo>
                <a:close/>
                <a:moveTo>
                  <a:pt x="683862" y="1723100"/>
                </a:moveTo>
                <a:cubicBezTo>
                  <a:pt x="683040" y="1716517"/>
                  <a:pt x="683040" y="1710757"/>
                  <a:pt x="682216" y="1704996"/>
                </a:cubicBezTo>
                <a:cubicBezTo>
                  <a:pt x="678924" y="1676193"/>
                  <a:pt x="671518" y="1648213"/>
                  <a:pt x="659997" y="1622702"/>
                </a:cubicBezTo>
                <a:cubicBezTo>
                  <a:pt x="659997" y="1621056"/>
                  <a:pt x="659174" y="1620233"/>
                  <a:pt x="658351" y="1618588"/>
                </a:cubicBezTo>
                <a:cubicBezTo>
                  <a:pt x="654236" y="1608712"/>
                  <a:pt x="649299" y="1598837"/>
                  <a:pt x="643539" y="1588962"/>
                </a:cubicBezTo>
                <a:lnTo>
                  <a:pt x="235361" y="1588962"/>
                </a:lnTo>
                <a:cubicBezTo>
                  <a:pt x="227954" y="1600483"/>
                  <a:pt x="220548" y="1611181"/>
                  <a:pt x="214787" y="1622702"/>
                </a:cubicBezTo>
                <a:cubicBezTo>
                  <a:pt x="201620" y="1649036"/>
                  <a:pt x="193391" y="1676193"/>
                  <a:pt x="193391" y="1704996"/>
                </a:cubicBezTo>
                <a:cubicBezTo>
                  <a:pt x="193391" y="1710757"/>
                  <a:pt x="193391" y="1717340"/>
                  <a:pt x="194214" y="1723100"/>
                </a:cubicBezTo>
                <a:lnTo>
                  <a:pt x="469898" y="1723100"/>
                </a:lnTo>
                <a:lnTo>
                  <a:pt x="470721" y="1723100"/>
                </a:lnTo>
                <a:close/>
                <a:moveTo>
                  <a:pt x="626256" y="1915668"/>
                </a:moveTo>
                <a:cubicBezTo>
                  <a:pt x="628726" y="1912376"/>
                  <a:pt x="631194" y="1908262"/>
                  <a:pt x="633663" y="1904147"/>
                </a:cubicBezTo>
                <a:cubicBezTo>
                  <a:pt x="637778" y="1896741"/>
                  <a:pt x="641893" y="1890157"/>
                  <a:pt x="646007" y="1882750"/>
                </a:cubicBezTo>
                <a:lnTo>
                  <a:pt x="645184" y="1882750"/>
                </a:lnTo>
                <a:cubicBezTo>
                  <a:pt x="651768" y="1870407"/>
                  <a:pt x="657528" y="1858062"/>
                  <a:pt x="662466" y="1845719"/>
                </a:cubicBezTo>
                <a:cubicBezTo>
                  <a:pt x="670695" y="1825145"/>
                  <a:pt x="677279" y="1803748"/>
                  <a:pt x="680570" y="1781529"/>
                </a:cubicBezTo>
                <a:lnTo>
                  <a:pt x="470721" y="1781529"/>
                </a:lnTo>
                <a:lnTo>
                  <a:pt x="469898" y="1781529"/>
                </a:lnTo>
                <a:lnTo>
                  <a:pt x="201620" y="1781529"/>
                </a:lnTo>
                <a:cubicBezTo>
                  <a:pt x="206558" y="1802926"/>
                  <a:pt x="213965" y="1824322"/>
                  <a:pt x="222194" y="1845718"/>
                </a:cubicBezTo>
                <a:cubicBezTo>
                  <a:pt x="229600" y="1865469"/>
                  <a:pt x="239475" y="1884396"/>
                  <a:pt x="250174" y="1903324"/>
                </a:cubicBezTo>
                <a:cubicBezTo>
                  <a:pt x="252642" y="1906616"/>
                  <a:pt x="255111" y="1910730"/>
                  <a:pt x="257580" y="1914845"/>
                </a:cubicBezTo>
                <a:lnTo>
                  <a:pt x="257580" y="1915668"/>
                </a:lnTo>
                <a:close/>
                <a:moveTo>
                  <a:pt x="683040" y="2634916"/>
                </a:moveTo>
                <a:cubicBezTo>
                  <a:pt x="682216" y="2631624"/>
                  <a:pt x="682216" y="2628332"/>
                  <a:pt x="681394" y="2625041"/>
                </a:cubicBezTo>
                <a:cubicBezTo>
                  <a:pt x="675633" y="2597884"/>
                  <a:pt x="664935" y="2569904"/>
                  <a:pt x="650122" y="2542747"/>
                </a:cubicBezTo>
                <a:cubicBezTo>
                  <a:pt x="641069" y="2526288"/>
                  <a:pt x="630371" y="2510653"/>
                  <a:pt x="618850" y="2494194"/>
                </a:cubicBezTo>
                <a:lnTo>
                  <a:pt x="190099" y="2494194"/>
                </a:lnTo>
                <a:cubicBezTo>
                  <a:pt x="178578" y="2509829"/>
                  <a:pt x="167880" y="2526288"/>
                  <a:pt x="158827" y="2542747"/>
                </a:cubicBezTo>
                <a:cubicBezTo>
                  <a:pt x="144014" y="2569081"/>
                  <a:pt x="134962" y="2597061"/>
                  <a:pt x="130847" y="2625041"/>
                </a:cubicBezTo>
                <a:cubicBezTo>
                  <a:pt x="130025" y="2628332"/>
                  <a:pt x="130025" y="2631624"/>
                  <a:pt x="130025" y="2634916"/>
                </a:cubicBezTo>
                <a:close/>
                <a:moveTo>
                  <a:pt x="624610" y="2822546"/>
                </a:moveTo>
                <a:cubicBezTo>
                  <a:pt x="638601" y="2803619"/>
                  <a:pt x="650122" y="2784691"/>
                  <a:pt x="659174" y="2764940"/>
                </a:cubicBezTo>
                <a:cubicBezTo>
                  <a:pt x="669873" y="2741898"/>
                  <a:pt x="678102" y="2718856"/>
                  <a:pt x="682216" y="2695813"/>
                </a:cubicBezTo>
                <a:lnTo>
                  <a:pt x="134962" y="2695813"/>
                </a:lnTo>
                <a:cubicBezTo>
                  <a:pt x="139900" y="2718856"/>
                  <a:pt x="148952" y="2741898"/>
                  <a:pt x="161296" y="2764940"/>
                </a:cubicBezTo>
                <a:cubicBezTo>
                  <a:pt x="171172" y="2783868"/>
                  <a:pt x="184339" y="2803619"/>
                  <a:pt x="198328" y="2822546"/>
                </a:cubicBezTo>
                <a:cubicBezTo>
                  <a:pt x="201620" y="2827484"/>
                  <a:pt x="205735" y="2832421"/>
                  <a:pt x="210673" y="2837359"/>
                </a:cubicBezTo>
                <a:lnTo>
                  <a:pt x="613913" y="2837359"/>
                </a:lnTo>
                <a:cubicBezTo>
                  <a:pt x="617204" y="2832421"/>
                  <a:pt x="621319" y="2827484"/>
                  <a:pt x="624610" y="2822546"/>
                </a:cubicBezTo>
                <a:close/>
                <a:moveTo>
                  <a:pt x="396657" y="3210973"/>
                </a:moveTo>
                <a:cubicBezTo>
                  <a:pt x="254288" y="3332768"/>
                  <a:pt x="129201" y="3448802"/>
                  <a:pt x="129201" y="3564014"/>
                </a:cubicBezTo>
                <a:lnTo>
                  <a:pt x="0" y="3564014"/>
                </a:lnTo>
                <a:cubicBezTo>
                  <a:pt x="0" y="3403540"/>
                  <a:pt x="146483" y="3265287"/>
                  <a:pt x="302018" y="3132794"/>
                </a:cubicBezTo>
                <a:cubicBezTo>
                  <a:pt x="324238" y="3151721"/>
                  <a:pt x="347280" y="3170649"/>
                  <a:pt x="371145" y="3189577"/>
                </a:cubicBezTo>
                <a:cubicBezTo>
                  <a:pt x="379375" y="3196983"/>
                  <a:pt x="388427" y="3203567"/>
                  <a:pt x="396657" y="3210973"/>
                </a:cubicBezTo>
                <a:close/>
                <a:moveTo>
                  <a:pt x="840220" y="3562368"/>
                </a:moveTo>
                <a:lnTo>
                  <a:pt x="711020" y="3562368"/>
                </a:lnTo>
                <a:cubicBezTo>
                  <a:pt x="711019" y="3448802"/>
                  <a:pt x="577703" y="3327830"/>
                  <a:pt x="435335" y="3209327"/>
                </a:cubicBezTo>
                <a:cubicBezTo>
                  <a:pt x="432043" y="3206858"/>
                  <a:pt x="428751" y="3203567"/>
                  <a:pt x="425459" y="3201098"/>
                </a:cubicBezTo>
                <a:cubicBezTo>
                  <a:pt x="422168" y="3198629"/>
                  <a:pt x="418876" y="3195337"/>
                  <a:pt x="415584" y="3192868"/>
                </a:cubicBezTo>
                <a:cubicBezTo>
                  <a:pt x="406532" y="3185462"/>
                  <a:pt x="397479" y="3178055"/>
                  <a:pt x="388427" y="3170649"/>
                </a:cubicBezTo>
                <a:cubicBezTo>
                  <a:pt x="366208" y="3152545"/>
                  <a:pt x="343165" y="3133617"/>
                  <a:pt x="320946" y="3114689"/>
                </a:cubicBezTo>
                <a:cubicBezTo>
                  <a:pt x="317655" y="3112220"/>
                  <a:pt x="314363" y="3108928"/>
                  <a:pt x="311071" y="3106460"/>
                </a:cubicBezTo>
                <a:cubicBezTo>
                  <a:pt x="307779" y="3103991"/>
                  <a:pt x="304488" y="3100699"/>
                  <a:pt x="301196" y="3098231"/>
                </a:cubicBezTo>
                <a:cubicBezTo>
                  <a:pt x="141546" y="2962445"/>
                  <a:pt x="0" y="2820077"/>
                  <a:pt x="0" y="2650552"/>
                </a:cubicBezTo>
                <a:cubicBezTo>
                  <a:pt x="0" y="2474443"/>
                  <a:pt x="151421" y="2339481"/>
                  <a:pt x="311071" y="2209457"/>
                </a:cubicBezTo>
                <a:cubicBezTo>
                  <a:pt x="314363" y="2206988"/>
                  <a:pt x="317655" y="2203696"/>
                  <a:pt x="320947" y="2201228"/>
                </a:cubicBezTo>
                <a:cubicBezTo>
                  <a:pt x="324238" y="2198759"/>
                  <a:pt x="327530" y="2195467"/>
                  <a:pt x="330822" y="2192998"/>
                </a:cubicBezTo>
                <a:cubicBezTo>
                  <a:pt x="336582" y="2188061"/>
                  <a:pt x="342343" y="2183946"/>
                  <a:pt x="348103" y="2179008"/>
                </a:cubicBezTo>
                <a:cubicBezTo>
                  <a:pt x="374437" y="2158435"/>
                  <a:pt x="401595" y="2137039"/>
                  <a:pt x="427105" y="2115642"/>
                </a:cubicBezTo>
                <a:cubicBezTo>
                  <a:pt x="430397" y="2113173"/>
                  <a:pt x="433689" y="2109881"/>
                  <a:pt x="436980" y="2107413"/>
                </a:cubicBezTo>
                <a:cubicBezTo>
                  <a:pt x="440272" y="2104944"/>
                  <a:pt x="443564" y="2101652"/>
                  <a:pt x="446856" y="2099184"/>
                </a:cubicBezTo>
                <a:cubicBezTo>
                  <a:pt x="496232" y="2057213"/>
                  <a:pt x="543140" y="2014420"/>
                  <a:pt x="581818" y="1969982"/>
                </a:cubicBezTo>
                <a:lnTo>
                  <a:pt x="297081" y="1969982"/>
                </a:lnTo>
                <a:cubicBezTo>
                  <a:pt x="329176" y="2013598"/>
                  <a:pt x="367854" y="2056391"/>
                  <a:pt x="408178" y="2097538"/>
                </a:cubicBezTo>
                <a:cubicBezTo>
                  <a:pt x="381844" y="2118934"/>
                  <a:pt x="355510" y="2139507"/>
                  <a:pt x="329176" y="2160903"/>
                </a:cubicBezTo>
                <a:cubicBezTo>
                  <a:pt x="323415" y="2165841"/>
                  <a:pt x="317655" y="2169956"/>
                  <a:pt x="311894" y="2174894"/>
                </a:cubicBezTo>
                <a:cubicBezTo>
                  <a:pt x="181047" y="2041578"/>
                  <a:pt x="64190" y="1890157"/>
                  <a:pt x="64190" y="1702527"/>
                </a:cubicBezTo>
                <a:cubicBezTo>
                  <a:pt x="64190" y="1547815"/>
                  <a:pt x="192568" y="1439187"/>
                  <a:pt x="336582" y="1327267"/>
                </a:cubicBezTo>
                <a:cubicBezTo>
                  <a:pt x="355510" y="1342903"/>
                  <a:pt x="374437" y="1358539"/>
                  <a:pt x="393365" y="1373352"/>
                </a:cubicBezTo>
                <a:cubicBezTo>
                  <a:pt x="407355" y="1384050"/>
                  <a:pt x="420522" y="1394748"/>
                  <a:pt x="433689" y="1405446"/>
                </a:cubicBezTo>
                <a:cubicBezTo>
                  <a:pt x="378552" y="1448239"/>
                  <a:pt x="327530" y="1488563"/>
                  <a:pt x="286383" y="1528887"/>
                </a:cubicBezTo>
                <a:lnTo>
                  <a:pt x="604860" y="1528887"/>
                </a:lnTo>
                <a:cubicBezTo>
                  <a:pt x="569474" y="1486917"/>
                  <a:pt x="525035" y="1446593"/>
                  <a:pt x="476482" y="1406269"/>
                </a:cubicBezTo>
                <a:cubicBezTo>
                  <a:pt x="473190" y="1403800"/>
                  <a:pt x="469898" y="1400508"/>
                  <a:pt x="466606" y="1398040"/>
                </a:cubicBezTo>
                <a:cubicBezTo>
                  <a:pt x="462492" y="1395571"/>
                  <a:pt x="459200" y="1392279"/>
                  <a:pt x="455908" y="1389811"/>
                </a:cubicBezTo>
                <a:cubicBezTo>
                  <a:pt x="441918" y="1378289"/>
                  <a:pt x="427929" y="1366768"/>
                  <a:pt x="413116" y="1355247"/>
                </a:cubicBezTo>
                <a:cubicBezTo>
                  <a:pt x="395011" y="1341257"/>
                  <a:pt x="376906" y="1326444"/>
                  <a:pt x="358802" y="1311631"/>
                </a:cubicBezTo>
                <a:cubicBezTo>
                  <a:pt x="355510" y="1309163"/>
                  <a:pt x="352218" y="1305871"/>
                  <a:pt x="348926" y="1303402"/>
                </a:cubicBezTo>
                <a:cubicBezTo>
                  <a:pt x="345635" y="1300933"/>
                  <a:pt x="342343" y="1297642"/>
                  <a:pt x="339051" y="1295172"/>
                </a:cubicBezTo>
                <a:cubicBezTo>
                  <a:pt x="207381" y="1184899"/>
                  <a:pt x="82294" y="1054052"/>
                  <a:pt x="82294" y="856547"/>
                </a:cubicBezTo>
                <a:cubicBezTo>
                  <a:pt x="82294" y="707594"/>
                  <a:pt x="203266" y="559465"/>
                  <a:pt x="339051" y="403107"/>
                </a:cubicBezTo>
                <a:cubicBezTo>
                  <a:pt x="341519" y="399815"/>
                  <a:pt x="343989" y="396524"/>
                  <a:pt x="347281" y="393232"/>
                </a:cubicBezTo>
                <a:cubicBezTo>
                  <a:pt x="349749" y="389940"/>
                  <a:pt x="352218" y="386648"/>
                  <a:pt x="355510" y="383357"/>
                </a:cubicBezTo>
                <a:cubicBezTo>
                  <a:pt x="361270" y="377596"/>
                  <a:pt x="366208" y="371835"/>
                  <a:pt x="371969" y="365252"/>
                </a:cubicBezTo>
                <a:cubicBezTo>
                  <a:pt x="393365" y="341387"/>
                  <a:pt x="414762" y="316699"/>
                  <a:pt x="436158" y="292011"/>
                </a:cubicBezTo>
                <a:cubicBezTo>
                  <a:pt x="438626" y="288719"/>
                  <a:pt x="441918" y="285427"/>
                  <a:pt x="444387" y="282136"/>
                </a:cubicBezTo>
                <a:cubicBezTo>
                  <a:pt x="446856" y="278844"/>
                  <a:pt x="450148" y="275552"/>
                  <a:pt x="452617" y="272260"/>
                </a:cubicBezTo>
                <a:lnTo>
                  <a:pt x="471157" y="249683"/>
                </a:lnTo>
                <a:lnTo>
                  <a:pt x="576947" y="317942"/>
                </a:lnTo>
                <a:lnTo>
                  <a:pt x="539848" y="361138"/>
                </a:lnTo>
                <a:cubicBezTo>
                  <a:pt x="537379" y="364429"/>
                  <a:pt x="534087" y="367721"/>
                  <a:pt x="531619" y="371013"/>
                </a:cubicBezTo>
                <a:cubicBezTo>
                  <a:pt x="529150" y="374305"/>
                  <a:pt x="525858" y="377596"/>
                  <a:pt x="523390" y="380888"/>
                </a:cubicBezTo>
                <a:cubicBezTo>
                  <a:pt x="506107" y="400639"/>
                  <a:pt x="488826" y="420389"/>
                  <a:pt x="471544" y="440140"/>
                </a:cubicBezTo>
                <a:cubicBezTo>
                  <a:pt x="461669" y="450838"/>
                  <a:pt x="451793" y="461536"/>
                  <a:pt x="442741" y="472234"/>
                </a:cubicBezTo>
                <a:cubicBezTo>
                  <a:pt x="440272" y="475526"/>
                  <a:pt x="436981" y="478818"/>
                  <a:pt x="434512" y="482109"/>
                </a:cubicBezTo>
                <a:cubicBezTo>
                  <a:pt x="432043" y="485401"/>
                  <a:pt x="428751" y="488693"/>
                  <a:pt x="426283" y="491984"/>
                </a:cubicBezTo>
                <a:cubicBezTo>
                  <a:pt x="377729" y="547122"/>
                  <a:pt x="333290" y="601436"/>
                  <a:pt x="296258" y="653280"/>
                </a:cubicBezTo>
                <a:lnTo>
                  <a:pt x="612267" y="653280"/>
                </a:lnTo>
                <a:cubicBezTo>
                  <a:pt x="571120" y="598966"/>
                  <a:pt x="519274" y="545476"/>
                  <a:pt x="463314" y="490339"/>
                </a:cubicBezTo>
                <a:cubicBezTo>
                  <a:pt x="474013" y="478818"/>
                  <a:pt x="483888" y="466474"/>
                  <a:pt x="494586" y="454953"/>
                </a:cubicBezTo>
                <a:cubicBezTo>
                  <a:pt x="511045" y="436025"/>
                  <a:pt x="527504" y="417098"/>
                  <a:pt x="543962" y="398169"/>
                </a:cubicBezTo>
                <a:cubicBezTo>
                  <a:pt x="694561" y="543830"/>
                  <a:pt x="825408" y="687021"/>
                  <a:pt x="825408" y="859838"/>
                </a:cubicBezTo>
                <a:cubicBezTo>
                  <a:pt x="825408" y="1049937"/>
                  <a:pt x="707728" y="1184899"/>
                  <a:pt x="572766" y="1299287"/>
                </a:cubicBezTo>
                <a:cubicBezTo>
                  <a:pt x="553838" y="1283651"/>
                  <a:pt x="535733" y="1268838"/>
                  <a:pt x="516806" y="1254025"/>
                </a:cubicBezTo>
                <a:cubicBezTo>
                  <a:pt x="503639" y="1243328"/>
                  <a:pt x="489649" y="1232629"/>
                  <a:pt x="476482" y="1221931"/>
                </a:cubicBezTo>
                <a:cubicBezTo>
                  <a:pt x="524212" y="1181607"/>
                  <a:pt x="569474" y="1138814"/>
                  <a:pt x="605683" y="1093553"/>
                </a:cubicBezTo>
                <a:lnTo>
                  <a:pt x="302018" y="1093553"/>
                </a:lnTo>
                <a:cubicBezTo>
                  <a:pt x="339874" y="1138814"/>
                  <a:pt x="386782" y="1180784"/>
                  <a:pt x="436158" y="1221931"/>
                </a:cubicBezTo>
                <a:cubicBezTo>
                  <a:pt x="439450" y="1224400"/>
                  <a:pt x="442741" y="1227691"/>
                  <a:pt x="446033" y="1230161"/>
                </a:cubicBezTo>
                <a:cubicBezTo>
                  <a:pt x="449325" y="1232629"/>
                  <a:pt x="452617" y="1235921"/>
                  <a:pt x="455908" y="1238390"/>
                </a:cubicBezTo>
                <a:cubicBezTo>
                  <a:pt x="469898" y="1249088"/>
                  <a:pt x="483888" y="1260609"/>
                  <a:pt x="497878" y="1272130"/>
                </a:cubicBezTo>
                <a:cubicBezTo>
                  <a:pt x="515983" y="1286943"/>
                  <a:pt x="534087" y="1300933"/>
                  <a:pt x="552192" y="1315746"/>
                </a:cubicBezTo>
                <a:cubicBezTo>
                  <a:pt x="555484" y="1318215"/>
                  <a:pt x="558775" y="1321506"/>
                  <a:pt x="562067" y="1323976"/>
                </a:cubicBezTo>
                <a:cubicBezTo>
                  <a:pt x="565359" y="1326444"/>
                  <a:pt x="568651" y="1329736"/>
                  <a:pt x="571942" y="1332205"/>
                </a:cubicBezTo>
                <a:cubicBezTo>
                  <a:pt x="669049" y="1413675"/>
                  <a:pt x="757927" y="1502553"/>
                  <a:pt x="794959" y="1619410"/>
                </a:cubicBezTo>
                <a:lnTo>
                  <a:pt x="794136" y="1619410"/>
                </a:lnTo>
                <a:cubicBezTo>
                  <a:pt x="805657" y="1656443"/>
                  <a:pt x="812241" y="1695944"/>
                  <a:pt x="812241" y="1738737"/>
                </a:cubicBezTo>
                <a:cubicBezTo>
                  <a:pt x="812241" y="1789759"/>
                  <a:pt x="801543" y="1837489"/>
                  <a:pt x="783438" y="1882750"/>
                </a:cubicBezTo>
                <a:lnTo>
                  <a:pt x="784261" y="1882750"/>
                </a:lnTo>
                <a:cubicBezTo>
                  <a:pt x="737354" y="1999608"/>
                  <a:pt x="638601" y="2098360"/>
                  <a:pt x="533265" y="2187237"/>
                </a:cubicBezTo>
                <a:cubicBezTo>
                  <a:pt x="529973" y="2189707"/>
                  <a:pt x="526681" y="2192998"/>
                  <a:pt x="523389" y="2195467"/>
                </a:cubicBezTo>
                <a:cubicBezTo>
                  <a:pt x="520098" y="2197936"/>
                  <a:pt x="516806" y="2201228"/>
                  <a:pt x="513514" y="2203696"/>
                </a:cubicBezTo>
                <a:cubicBezTo>
                  <a:pt x="486357" y="2225916"/>
                  <a:pt x="459200" y="2247312"/>
                  <a:pt x="432866" y="2268709"/>
                </a:cubicBezTo>
                <a:cubicBezTo>
                  <a:pt x="427105" y="2272823"/>
                  <a:pt x="422168" y="2276938"/>
                  <a:pt x="417230" y="2281052"/>
                </a:cubicBezTo>
                <a:cubicBezTo>
                  <a:pt x="413116" y="2283522"/>
                  <a:pt x="409824" y="2286813"/>
                  <a:pt x="406532" y="2289282"/>
                </a:cubicBezTo>
                <a:cubicBezTo>
                  <a:pt x="403240" y="2291751"/>
                  <a:pt x="399949" y="2295043"/>
                  <a:pt x="396657" y="2297511"/>
                </a:cubicBezTo>
                <a:cubicBezTo>
                  <a:pt x="340697" y="2343596"/>
                  <a:pt x="287206" y="2388034"/>
                  <a:pt x="242767" y="2433296"/>
                </a:cubicBezTo>
                <a:lnTo>
                  <a:pt x="571120" y="2433296"/>
                </a:lnTo>
                <a:cubicBezTo>
                  <a:pt x="532441" y="2388858"/>
                  <a:pt x="486357" y="2344419"/>
                  <a:pt x="438626" y="2299157"/>
                </a:cubicBezTo>
                <a:cubicBezTo>
                  <a:pt x="443564" y="2295865"/>
                  <a:pt x="448502" y="2291751"/>
                  <a:pt x="453439" y="2287636"/>
                </a:cubicBezTo>
                <a:cubicBezTo>
                  <a:pt x="479773" y="2266240"/>
                  <a:pt x="506931" y="2244021"/>
                  <a:pt x="534087" y="2221801"/>
                </a:cubicBezTo>
                <a:cubicBezTo>
                  <a:pt x="680570" y="2361700"/>
                  <a:pt x="814710" y="2495016"/>
                  <a:pt x="814710" y="2659604"/>
                </a:cubicBezTo>
                <a:cubicBezTo>
                  <a:pt x="814710" y="2825838"/>
                  <a:pt x="682216" y="2965737"/>
                  <a:pt x="531619" y="3097407"/>
                </a:cubicBezTo>
                <a:cubicBezTo>
                  <a:pt x="520098" y="3087532"/>
                  <a:pt x="508577" y="3078480"/>
                  <a:pt x="497055" y="3068605"/>
                </a:cubicBezTo>
                <a:cubicBezTo>
                  <a:pt x="477305" y="3052146"/>
                  <a:pt x="456731" y="3035687"/>
                  <a:pt x="436981" y="3019229"/>
                </a:cubicBezTo>
                <a:cubicBezTo>
                  <a:pt x="482243" y="2979728"/>
                  <a:pt x="525035" y="2939403"/>
                  <a:pt x="562891" y="2899080"/>
                </a:cubicBezTo>
                <a:lnTo>
                  <a:pt x="264987" y="2899080"/>
                </a:lnTo>
                <a:cubicBezTo>
                  <a:pt x="304488" y="2939403"/>
                  <a:pt x="349749" y="2979728"/>
                  <a:pt x="396657" y="3019229"/>
                </a:cubicBezTo>
                <a:cubicBezTo>
                  <a:pt x="399949" y="3021697"/>
                  <a:pt x="403240" y="3024989"/>
                  <a:pt x="406532" y="3027458"/>
                </a:cubicBezTo>
                <a:cubicBezTo>
                  <a:pt x="409824" y="3029926"/>
                  <a:pt x="413116" y="3033218"/>
                  <a:pt x="416407" y="3035687"/>
                </a:cubicBezTo>
                <a:cubicBezTo>
                  <a:pt x="436158" y="3052969"/>
                  <a:pt x="456731" y="3070251"/>
                  <a:pt x="477305" y="3086710"/>
                </a:cubicBezTo>
                <a:cubicBezTo>
                  <a:pt x="488826" y="3095761"/>
                  <a:pt x="499524" y="3105637"/>
                  <a:pt x="511045" y="3114689"/>
                </a:cubicBezTo>
                <a:cubicBezTo>
                  <a:pt x="514337" y="3117158"/>
                  <a:pt x="517629" y="3120450"/>
                  <a:pt x="520920" y="3122919"/>
                </a:cubicBezTo>
                <a:cubicBezTo>
                  <a:pt x="524212" y="3125387"/>
                  <a:pt x="527504" y="3128679"/>
                  <a:pt x="530795" y="3131148"/>
                </a:cubicBezTo>
                <a:cubicBezTo>
                  <a:pt x="691269" y="3265287"/>
                  <a:pt x="841044" y="3404364"/>
                  <a:pt x="840220" y="3562368"/>
                </a:cubicBezTo>
                <a:close/>
              </a:path>
            </a:pathLst>
          </a:custGeom>
          <a:solidFill>
            <a:schemeClr val="accent2"/>
          </a:solidFill>
          <a:ln w="9525" cap="flat">
            <a:noFill/>
            <a:prstDash val="solid"/>
            <a:miter/>
          </a:ln>
        </p:spPr>
        <p:txBody>
          <a:bodyPr wrap="square" rtlCol="0" anchor="ctr">
            <a:noAutofit/>
          </a:bodyPr>
          <a:lstStyle/>
          <a:p>
            <a:endParaRPr lang="en-US" sz="1351"/>
          </a:p>
        </p:txBody>
      </p:sp>
      <p:sp>
        <p:nvSpPr>
          <p:cNvPr id="571" name="Freeform: Shape 570">
            <a:extLst>
              <a:ext uri="{FF2B5EF4-FFF2-40B4-BE49-F238E27FC236}">
                <a16:creationId xmlns:a16="http://schemas.microsoft.com/office/drawing/2014/main" id="{9B14B12C-7B22-4D86-9860-BEE024252259}"/>
              </a:ext>
            </a:extLst>
          </p:cNvPr>
          <p:cNvSpPr/>
          <p:nvPr userDrawn="1"/>
        </p:nvSpPr>
        <p:spPr>
          <a:xfrm rot="1800000">
            <a:off x="1403689" y="-680720"/>
            <a:ext cx="1338235" cy="7923565"/>
          </a:xfrm>
          <a:custGeom>
            <a:avLst/>
            <a:gdLst>
              <a:gd name="connsiteX0" fmla="*/ 652884 w 1784313"/>
              <a:gd name="connsiteY0" fmla="*/ 6991381 h 7923565"/>
              <a:gd name="connsiteX1" fmla="*/ 802318 w 1784313"/>
              <a:gd name="connsiteY1" fmla="*/ 7114129 h 7923565"/>
              <a:gd name="connsiteX2" fmla="*/ 857467 w 1784313"/>
              <a:gd name="connsiteY2" fmla="*/ 7160383 h 7923565"/>
              <a:gd name="connsiteX3" fmla="*/ 279299 w 1784313"/>
              <a:gd name="connsiteY3" fmla="*/ 7923565 h 7923565"/>
              <a:gd name="connsiteX4" fmla="*/ 0 w 1784313"/>
              <a:gd name="connsiteY4" fmla="*/ 7923565 h 7923565"/>
              <a:gd name="connsiteX5" fmla="*/ 652884 w 1784313"/>
              <a:gd name="connsiteY5" fmla="*/ 6991381 h 7923565"/>
              <a:gd name="connsiteX6" fmla="*/ 291752 w 1784313"/>
              <a:gd name="connsiteY6" fmla="*/ 6046743 h 7923565"/>
              <a:gd name="connsiteX7" fmla="*/ 348680 w 1784313"/>
              <a:gd name="connsiteY7" fmla="*/ 6196177 h 7923565"/>
              <a:gd name="connsiteX8" fmla="*/ 428733 w 1784313"/>
              <a:gd name="connsiteY8" fmla="*/ 6320706 h 7923565"/>
              <a:gd name="connsiteX9" fmla="*/ 455418 w 1784313"/>
              <a:gd name="connsiteY9" fmla="*/ 6352727 h 7923565"/>
              <a:gd name="connsiteX10" fmla="*/ 1327117 w 1784313"/>
              <a:gd name="connsiteY10" fmla="*/ 6352727 h 7923565"/>
              <a:gd name="connsiteX11" fmla="*/ 1350243 w 1784313"/>
              <a:gd name="connsiteY11" fmla="*/ 6320706 h 7923565"/>
              <a:gd name="connsiteX12" fmla="*/ 1424960 w 1784313"/>
              <a:gd name="connsiteY12" fmla="*/ 6196177 h 7923565"/>
              <a:gd name="connsiteX13" fmla="*/ 1474771 w 1784313"/>
              <a:gd name="connsiteY13" fmla="*/ 6046743 h 7923565"/>
              <a:gd name="connsiteX14" fmla="*/ 410943 w 1784313"/>
              <a:gd name="connsiteY14" fmla="*/ 5610895 h 7923565"/>
              <a:gd name="connsiteX15" fmla="*/ 343342 w 1784313"/>
              <a:gd name="connsiteY15" fmla="*/ 5715853 h 7923565"/>
              <a:gd name="connsiteX16" fmla="*/ 282856 w 1784313"/>
              <a:gd name="connsiteY16" fmla="*/ 5893751 h 7923565"/>
              <a:gd name="connsiteX17" fmla="*/ 281078 w 1784313"/>
              <a:gd name="connsiteY17" fmla="*/ 5915099 h 7923565"/>
              <a:gd name="connsiteX18" fmla="*/ 1476551 w 1784313"/>
              <a:gd name="connsiteY18" fmla="*/ 5915099 h 7923565"/>
              <a:gd name="connsiteX19" fmla="*/ 1472993 w 1784313"/>
              <a:gd name="connsiteY19" fmla="*/ 5893751 h 7923565"/>
              <a:gd name="connsiteX20" fmla="*/ 1405392 w 1784313"/>
              <a:gd name="connsiteY20" fmla="*/ 5715853 h 7923565"/>
              <a:gd name="connsiteX21" fmla="*/ 1337791 w 1784313"/>
              <a:gd name="connsiteY21" fmla="*/ 5610895 h 7923565"/>
              <a:gd name="connsiteX22" fmla="*/ 435849 w 1784313"/>
              <a:gd name="connsiteY22" fmla="*/ 4070300 h 7923565"/>
              <a:gd name="connsiteX23" fmla="*/ 480324 w 1784313"/>
              <a:gd name="connsiteY23" fmla="*/ 4209061 h 7923565"/>
              <a:gd name="connsiteX24" fmla="*/ 540809 w 1784313"/>
              <a:gd name="connsiteY24" fmla="*/ 4333589 h 7923565"/>
              <a:gd name="connsiteX25" fmla="*/ 556819 w 1784313"/>
              <a:gd name="connsiteY25" fmla="*/ 4358495 h 7923565"/>
              <a:gd name="connsiteX26" fmla="*/ 556819 w 1784313"/>
              <a:gd name="connsiteY26" fmla="*/ 4360273 h 7923565"/>
              <a:gd name="connsiteX27" fmla="*/ 1353801 w 1784313"/>
              <a:gd name="connsiteY27" fmla="*/ 4360273 h 7923565"/>
              <a:gd name="connsiteX28" fmla="*/ 1369813 w 1784313"/>
              <a:gd name="connsiteY28" fmla="*/ 4335367 h 7923565"/>
              <a:gd name="connsiteX29" fmla="*/ 1396497 w 1784313"/>
              <a:gd name="connsiteY29" fmla="*/ 4289114 h 7923565"/>
              <a:gd name="connsiteX30" fmla="*/ 1394718 w 1784313"/>
              <a:gd name="connsiteY30" fmla="*/ 4289114 h 7923565"/>
              <a:gd name="connsiteX31" fmla="*/ 1432076 w 1784313"/>
              <a:gd name="connsiteY31" fmla="*/ 4209060 h 7923565"/>
              <a:gd name="connsiteX32" fmla="*/ 1471213 w 1784313"/>
              <a:gd name="connsiteY32" fmla="*/ 4070300 h 7923565"/>
              <a:gd name="connsiteX33" fmla="*/ 1017575 w 1784313"/>
              <a:gd name="connsiteY33" fmla="*/ 4070300 h 7923565"/>
              <a:gd name="connsiteX34" fmla="*/ 1015795 w 1784313"/>
              <a:gd name="connsiteY34" fmla="*/ 4070300 h 7923565"/>
              <a:gd name="connsiteX35" fmla="*/ 508787 w 1784313"/>
              <a:gd name="connsiteY35" fmla="*/ 3654019 h 7923565"/>
              <a:gd name="connsiteX36" fmla="*/ 464312 w 1784313"/>
              <a:gd name="connsiteY36" fmla="*/ 3726957 h 7923565"/>
              <a:gd name="connsiteX37" fmla="*/ 418059 w 1784313"/>
              <a:gd name="connsiteY37" fmla="*/ 3904855 h 7923565"/>
              <a:gd name="connsiteX38" fmla="*/ 419839 w 1784313"/>
              <a:gd name="connsiteY38" fmla="*/ 3943992 h 7923565"/>
              <a:gd name="connsiteX39" fmla="*/ 1015795 w 1784313"/>
              <a:gd name="connsiteY39" fmla="*/ 3943992 h 7923565"/>
              <a:gd name="connsiteX40" fmla="*/ 1017575 w 1784313"/>
              <a:gd name="connsiteY40" fmla="*/ 3943992 h 7923565"/>
              <a:gd name="connsiteX41" fmla="*/ 1478329 w 1784313"/>
              <a:gd name="connsiteY41" fmla="*/ 3943992 h 7923565"/>
              <a:gd name="connsiteX42" fmla="*/ 1474772 w 1784313"/>
              <a:gd name="connsiteY42" fmla="*/ 3904854 h 7923565"/>
              <a:gd name="connsiteX43" fmla="*/ 1426740 w 1784313"/>
              <a:gd name="connsiteY43" fmla="*/ 3726957 h 7923565"/>
              <a:gd name="connsiteX44" fmla="*/ 1423182 w 1784313"/>
              <a:gd name="connsiteY44" fmla="*/ 3718063 h 7923565"/>
              <a:gd name="connsiteX45" fmla="*/ 1391161 w 1784313"/>
              <a:gd name="connsiteY45" fmla="*/ 3654020 h 7923565"/>
              <a:gd name="connsiteX46" fmla="*/ 458976 w 1784313"/>
              <a:gd name="connsiteY46" fmla="*/ 2166795 h 7923565"/>
              <a:gd name="connsiteX47" fmla="*/ 498114 w 1784313"/>
              <a:gd name="connsiteY47" fmla="*/ 2326903 h 7923565"/>
              <a:gd name="connsiteX48" fmla="*/ 558599 w 1784313"/>
              <a:gd name="connsiteY48" fmla="*/ 2451431 h 7923565"/>
              <a:gd name="connsiteX49" fmla="*/ 562157 w 1784313"/>
              <a:gd name="connsiteY49" fmla="*/ 2454989 h 7923565"/>
              <a:gd name="connsiteX50" fmla="*/ 1394718 w 1784313"/>
              <a:gd name="connsiteY50" fmla="*/ 2454989 h 7923565"/>
              <a:gd name="connsiteX51" fmla="*/ 1396497 w 1784313"/>
              <a:gd name="connsiteY51" fmla="*/ 2451431 h 7923565"/>
              <a:gd name="connsiteX52" fmla="*/ 1456982 w 1784313"/>
              <a:gd name="connsiteY52" fmla="*/ 2326903 h 7923565"/>
              <a:gd name="connsiteX53" fmla="*/ 1497899 w 1784313"/>
              <a:gd name="connsiteY53" fmla="*/ 2166795 h 7923565"/>
              <a:gd name="connsiteX54" fmla="*/ 560377 w 1784313"/>
              <a:gd name="connsiteY54" fmla="*/ 1750514 h 7923565"/>
              <a:gd name="connsiteX55" fmla="*/ 519461 w 1784313"/>
              <a:gd name="connsiteY55" fmla="*/ 1827009 h 7923565"/>
              <a:gd name="connsiteX56" fmla="*/ 458976 w 1784313"/>
              <a:gd name="connsiteY56" fmla="*/ 2004907 h 7923565"/>
              <a:gd name="connsiteX57" fmla="*/ 453638 w 1784313"/>
              <a:gd name="connsiteY57" fmla="*/ 2040486 h 7923565"/>
              <a:gd name="connsiteX58" fmla="*/ 1503235 w 1784313"/>
              <a:gd name="connsiteY58" fmla="*/ 2040486 h 7923565"/>
              <a:gd name="connsiteX59" fmla="*/ 1499677 w 1784313"/>
              <a:gd name="connsiteY59" fmla="*/ 2004907 h 7923565"/>
              <a:gd name="connsiteX60" fmla="*/ 1444530 w 1784313"/>
              <a:gd name="connsiteY60" fmla="*/ 1827009 h 7923565"/>
              <a:gd name="connsiteX61" fmla="*/ 1405392 w 1784313"/>
              <a:gd name="connsiteY61" fmla="*/ 1750514 h 7923565"/>
              <a:gd name="connsiteX62" fmla="*/ 1423182 w 1784313"/>
              <a:gd name="connsiteY62" fmla="*/ 0 h 7923565"/>
              <a:gd name="connsiteX63" fmla="*/ 1688249 w 1784313"/>
              <a:gd name="connsiteY63" fmla="*/ 0 h 7923565"/>
              <a:gd name="connsiteX64" fmla="*/ 1524583 w 1784313"/>
              <a:gd name="connsiteY64" fmla="*/ 539029 h 7923565"/>
              <a:gd name="connsiteX65" fmla="*/ 1167009 w 1784313"/>
              <a:gd name="connsiteY65" fmla="*/ 999785 h 7923565"/>
              <a:gd name="connsiteX66" fmla="*/ 1149220 w 1784313"/>
              <a:gd name="connsiteY66" fmla="*/ 1021133 h 7923565"/>
              <a:gd name="connsiteX67" fmla="*/ 1131430 w 1784313"/>
              <a:gd name="connsiteY67" fmla="*/ 1042481 h 7923565"/>
              <a:gd name="connsiteX68" fmla="*/ 1019353 w 1784313"/>
              <a:gd name="connsiteY68" fmla="*/ 1170567 h 7923565"/>
              <a:gd name="connsiteX69" fmla="*/ 957090 w 1784313"/>
              <a:gd name="connsiteY69" fmla="*/ 1239946 h 7923565"/>
              <a:gd name="connsiteX70" fmla="*/ 939300 w 1784313"/>
              <a:gd name="connsiteY70" fmla="*/ 1261294 h 7923565"/>
              <a:gd name="connsiteX71" fmla="*/ 921511 w 1784313"/>
              <a:gd name="connsiteY71" fmla="*/ 1282642 h 7923565"/>
              <a:gd name="connsiteX72" fmla="*/ 640432 w 1784313"/>
              <a:gd name="connsiteY72" fmla="*/ 1631321 h 7923565"/>
              <a:gd name="connsiteX73" fmla="*/ 1323559 w 1784313"/>
              <a:gd name="connsiteY73" fmla="*/ 1631321 h 7923565"/>
              <a:gd name="connsiteX74" fmla="*/ 1001563 w 1784313"/>
              <a:gd name="connsiteY74" fmla="*/ 1279084 h 7923565"/>
              <a:gd name="connsiteX75" fmla="*/ 1069165 w 1784313"/>
              <a:gd name="connsiteY75" fmla="*/ 1202589 h 7923565"/>
              <a:gd name="connsiteX76" fmla="*/ 1175903 w 1784313"/>
              <a:gd name="connsiteY76" fmla="*/ 1079839 h 7923565"/>
              <a:gd name="connsiteX77" fmla="*/ 1784313 w 1784313"/>
              <a:gd name="connsiteY77" fmla="*/ 2077846 h 7923565"/>
              <a:gd name="connsiteX78" fmla="*/ 1238168 w 1784313"/>
              <a:gd name="connsiteY78" fmla="*/ 3027819 h 7923565"/>
              <a:gd name="connsiteX79" fmla="*/ 1117198 w 1784313"/>
              <a:gd name="connsiteY79" fmla="*/ 2929975 h 7923565"/>
              <a:gd name="connsiteX80" fmla="*/ 1030027 w 1784313"/>
              <a:gd name="connsiteY80" fmla="*/ 2860596 h 7923565"/>
              <a:gd name="connsiteX81" fmla="*/ 1309327 w 1784313"/>
              <a:gd name="connsiteY81" fmla="*/ 2583075 h 7923565"/>
              <a:gd name="connsiteX82" fmla="*/ 652884 w 1784313"/>
              <a:gd name="connsiteY82" fmla="*/ 2583075 h 7923565"/>
              <a:gd name="connsiteX83" fmla="*/ 942858 w 1784313"/>
              <a:gd name="connsiteY83" fmla="*/ 2860596 h 7923565"/>
              <a:gd name="connsiteX84" fmla="*/ 964206 w 1784313"/>
              <a:gd name="connsiteY84" fmla="*/ 2878386 h 7923565"/>
              <a:gd name="connsiteX85" fmla="*/ 985554 w 1784313"/>
              <a:gd name="connsiteY85" fmla="*/ 2896175 h 7923565"/>
              <a:gd name="connsiteX86" fmla="*/ 1076281 w 1784313"/>
              <a:gd name="connsiteY86" fmla="*/ 2969113 h 7923565"/>
              <a:gd name="connsiteX87" fmla="*/ 1193693 w 1784313"/>
              <a:gd name="connsiteY87" fmla="*/ 3063399 h 7923565"/>
              <a:gd name="connsiteX88" fmla="*/ 1215041 w 1784313"/>
              <a:gd name="connsiteY88" fmla="*/ 3081189 h 7923565"/>
              <a:gd name="connsiteX89" fmla="*/ 1236389 w 1784313"/>
              <a:gd name="connsiteY89" fmla="*/ 3098979 h 7923565"/>
              <a:gd name="connsiteX90" fmla="*/ 1718492 w 1784313"/>
              <a:gd name="connsiteY90" fmla="*/ 3719841 h 7923565"/>
              <a:gd name="connsiteX91" fmla="*/ 1716713 w 1784313"/>
              <a:gd name="connsiteY91" fmla="*/ 3719841 h 7923565"/>
              <a:gd name="connsiteX92" fmla="*/ 1755850 w 1784313"/>
              <a:gd name="connsiteY92" fmla="*/ 3977793 h 7923565"/>
              <a:gd name="connsiteX93" fmla="*/ 1693587 w 1784313"/>
              <a:gd name="connsiteY93" fmla="*/ 4289114 h 7923565"/>
              <a:gd name="connsiteX94" fmla="*/ 1695365 w 1784313"/>
              <a:gd name="connsiteY94" fmla="*/ 4289114 h 7923565"/>
              <a:gd name="connsiteX95" fmla="*/ 1152777 w 1784313"/>
              <a:gd name="connsiteY95" fmla="*/ 4947335 h 7923565"/>
              <a:gd name="connsiteX96" fmla="*/ 1131430 w 1784313"/>
              <a:gd name="connsiteY96" fmla="*/ 4965125 h 7923565"/>
              <a:gd name="connsiteX97" fmla="*/ 1110082 w 1784313"/>
              <a:gd name="connsiteY97" fmla="*/ 4982915 h 7923565"/>
              <a:gd name="connsiteX98" fmla="*/ 935742 w 1784313"/>
              <a:gd name="connsiteY98" fmla="*/ 5123455 h 7923565"/>
              <a:gd name="connsiteX99" fmla="*/ 901941 w 1784313"/>
              <a:gd name="connsiteY99" fmla="*/ 5150139 h 7923565"/>
              <a:gd name="connsiteX100" fmla="*/ 878815 w 1784313"/>
              <a:gd name="connsiteY100" fmla="*/ 5167928 h 7923565"/>
              <a:gd name="connsiteX101" fmla="*/ 857467 w 1784313"/>
              <a:gd name="connsiteY101" fmla="*/ 5185718 h 7923565"/>
              <a:gd name="connsiteX102" fmla="*/ 524797 w 1784313"/>
              <a:gd name="connsiteY102" fmla="*/ 5479250 h 7923565"/>
              <a:gd name="connsiteX103" fmla="*/ 1234610 w 1784313"/>
              <a:gd name="connsiteY103" fmla="*/ 5479250 h 7923565"/>
              <a:gd name="connsiteX104" fmla="*/ 948194 w 1784313"/>
              <a:gd name="connsiteY104" fmla="*/ 5189276 h 7923565"/>
              <a:gd name="connsiteX105" fmla="*/ 980216 w 1784313"/>
              <a:gd name="connsiteY105" fmla="*/ 5164370 h 7923565"/>
              <a:gd name="connsiteX106" fmla="*/ 1154556 w 1784313"/>
              <a:gd name="connsiteY106" fmla="*/ 5022052 h 7923565"/>
              <a:gd name="connsiteX107" fmla="*/ 1761188 w 1784313"/>
              <a:gd name="connsiteY107" fmla="*/ 5968468 h 7923565"/>
              <a:gd name="connsiteX108" fmla="*/ 1149220 w 1784313"/>
              <a:gd name="connsiteY108" fmla="*/ 6914884 h 7923565"/>
              <a:gd name="connsiteX109" fmla="*/ 1074503 w 1784313"/>
              <a:gd name="connsiteY109" fmla="*/ 6852621 h 7923565"/>
              <a:gd name="connsiteX110" fmla="*/ 944636 w 1784313"/>
              <a:gd name="connsiteY110" fmla="*/ 6745882 h 7923565"/>
              <a:gd name="connsiteX111" fmla="*/ 1216821 w 1784313"/>
              <a:gd name="connsiteY111" fmla="*/ 6486151 h 7923565"/>
              <a:gd name="connsiteX112" fmla="*/ 572831 w 1784313"/>
              <a:gd name="connsiteY112" fmla="*/ 6486151 h 7923565"/>
              <a:gd name="connsiteX113" fmla="*/ 857467 w 1784313"/>
              <a:gd name="connsiteY113" fmla="*/ 6745882 h 7923565"/>
              <a:gd name="connsiteX114" fmla="*/ 878815 w 1784313"/>
              <a:gd name="connsiteY114" fmla="*/ 6763672 h 7923565"/>
              <a:gd name="connsiteX115" fmla="*/ 900163 w 1784313"/>
              <a:gd name="connsiteY115" fmla="*/ 6781462 h 7923565"/>
              <a:gd name="connsiteX116" fmla="*/ 1031807 w 1784313"/>
              <a:gd name="connsiteY116" fmla="*/ 6891758 h 7923565"/>
              <a:gd name="connsiteX117" fmla="*/ 1104744 w 1784313"/>
              <a:gd name="connsiteY117" fmla="*/ 6952244 h 7923565"/>
              <a:gd name="connsiteX118" fmla="*/ 1126092 w 1784313"/>
              <a:gd name="connsiteY118" fmla="*/ 6970033 h 7923565"/>
              <a:gd name="connsiteX119" fmla="*/ 1147440 w 1784313"/>
              <a:gd name="connsiteY119" fmla="*/ 6987823 h 7923565"/>
              <a:gd name="connsiteX120" fmla="*/ 1696943 w 1784313"/>
              <a:gd name="connsiteY120" fmla="*/ 7551415 h 7923565"/>
              <a:gd name="connsiteX121" fmla="*/ 1728168 w 1784313"/>
              <a:gd name="connsiteY121" fmla="*/ 7609403 h 7923565"/>
              <a:gd name="connsiteX122" fmla="*/ 1492092 w 1784313"/>
              <a:gd name="connsiteY122" fmla="*/ 7745701 h 7923565"/>
              <a:gd name="connsiteX123" fmla="*/ 1487198 w 1784313"/>
              <a:gd name="connsiteY123" fmla="*/ 7733214 h 7923565"/>
              <a:gd name="connsiteX124" fmla="*/ 941078 w 1784313"/>
              <a:gd name="connsiteY124" fmla="*/ 7156825 h 7923565"/>
              <a:gd name="connsiteX125" fmla="*/ 919730 w 1784313"/>
              <a:gd name="connsiteY125" fmla="*/ 7139035 h 7923565"/>
              <a:gd name="connsiteX126" fmla="*/ 898383 w 1784313"/>
              <a:gd name="connsiteY126" fmla="*/ 7121245 h 7923565"/>
              <a:gd name="connsiteX127" fmla="*/ 839677 w 1784313"/>
              <a:gd name="connsiteY127" fmla="*/ 7073214 h 7923565"/>
              <a:gd name="connsiteX128" fmla="*/ 693801 w 1784313"/>
              <a:gd name="connsiteY128" fmla="*/ 6952244 h 7923565"/>
              <a:gd name="connsiteX129" fmla="*/ 672454 w 1784313"/>
              <a:gd name="connsiteY129" fmla="*/ 6934454 h 7923565"/>
              <a:gd name="connsiteX130" fmla="*/ 651106 w 1784313"/>
              <a:gd name="connsiteY130" fmla="*/ 6916664 h 7923565"/>
              <a:gd name="connsiteX131" fmla="*/ 0 w 1784313"/>
              <a:gd name="connsiteY131" fmla="*/ 5948900 h 7923565"/>
              <a:gd name="connsiteX132" fmla="*/ 672454 w 1784313"/>
              <a:gd name="connsiteY132" fmla="*/ 4995368 h 7923565"/>
              <a:gd name="connsiteX133" fmla="*/ 693801 w 1784313"/>
              <a:gd name="connsiteY133" fmla="*/ 4977579 h 7923565"/>
              <a:gd name="connsiteX134" fmla="*/ 715149 w 1784313"/>
              <a:gd name="connsiteY134" fmla="*/ 4959789 h 7923565"/>
              <a:gd name="connsiteX135" fmla="*/ 752506 w 1784313"/>
              <a:gd name="connsiteY135" fmla="*/ 4929545 h 7923565"/>
              <a:gd name="connsiteX136" fmla="*/ 923288 w 1784313"/>
              <a:gd name="connsiteY136" fmla="*/ 4792565 h 7923565"/>
              <a:gd name="connsiteX137" fmla="*/ 944636 w 1784313"/>
              <a:gd name="connsiteY137" fmla="*/ 4774775 h 7923565"/>
              <a:gd name="connsiteX138" fmla="*/ 965984 w 1784313"/>
              <a:gd name="connsiteY138" fmla="*/ 4756985 h 7923565"/>
              <a:gd name="connsiteX139" fmla="*/ 1257736 w 1784313"/>
              <a:gd name="connsiteY139" fmla="*/ 4477685 h 7923565"/>
              <a:gd name="connsiteX140" fmla="*/ 642210 w 1784313"/>
              <a:gd name="connsiteY140" fmla="*/ 4477685 h 7923565"/>
              <a:gd name="connsiteX141" fmla="*/ 882373 w 1784313"/>
              <a:gd name="connsiteY141" fmla="*/ 4753428 h 7923565"/>
              <a:gd name="connsiteX142" fmla="*/ 711591 w 1784313"/>
              <a:gd name="connsiteY142" fmla="*/ 4890408 h 7923565"/>
              <a:gd name="connsiteX143" fmla="*/ 674232 w 1784313"/>
              <a:gd name="connsiteY143" fmla="*/ 4920651 h 7923565"/>
              <a:gd name="connsiteX144" fmla="*/ 138760 w 1784313"/>
              <a:gd name="connsiteY144" fmla="*/ 3899518 h 7923565"/>
              <a:gd name="connsiteX145" fmla="*/ 727601 w 1784313"/>
              <a:gd name="connsiteY145" fmla="*/ 3088305 h 7923565"/>
              <a:gd name="connsiteX146" fmla="*/ 850351 w 1784313"/>
              <a:gd name="connsiteY146" fmla="*/ 3187928 h 7923565"/>
              <a:gd name="connsiteX147" fmla="*/ 937520 w 1784313"/>
              <a:gd name="connsiteY147" fmla="*/ 3257307 h 7923565"/>
              <a:gd name="connsiteX148" fmla="*/ 619084 w 1784313"/>
              <a:gd name="connsiteY148" fmla="*/ 3524153 h 7923565"/>
              <a:gd name="connsiteX149" fmla="*/ 1307548 w 1784313"/>
              <a:gd name="connsiteY149" fmla="*/ 3524153 h 7923565"/>
              <a:gd name="connsiteX150" fmla="*/ 1030027 w 1784313"/>
              <a:gd name="connsiteY150" fmla="*/ 3259086 h 7923565"/>
              <a:gd name="connsiteX151" fmla="*/ 1008679 w 1784313"/>
              <a:gd name="connsiteY151" fmla="*/ 3241297 h 7923565"/>
              <a:gd name="connsiteX152" fmla="*/ 985553 w 1784313"/>
              <a:gd name="connsiteY152" fmla="*/ 3223507 h 7923565"/>
              <a:gd name="connsiteX153" fmla="*/ 893047 w 1784313"/>
              <a:gd name="connsiteY153" fmla="*/ 3148790 h 7923565"/>
              <a:gd name="connsiteX154" fmla="*/ 775634 w 1784313"/>
              <a:gd name="connsiteY154" fmla="*/ 3054503 h 7923565"/>
              <a:gd name="connsiteX155" fmla="*/ 754286 w 1784313"/>
              <a:gd name="connsiteY155" fmla="*/ 3036714 h 7923565"/>
              <a:gd name="connsiteX156" fmla="*/ 732939 w 1784313"/>
              <a:gd name="connsiteY156" fmla="*/ 3018924 h 7923565"/>
              <a:gd name="connsiteX157" fmla="*/ 177898 w 1784313"/>
              <a:gd name="connsiteY157" fmla="*/ 2070730 h 7923565"/>
              <a:gd name="connsiteX158" fmla="*/ 732939 w 1784313"/>
              <a:gd name="connsiteY158" fmla="*/ 1090512 h 7923565"/>
              <a:gd name="connsiteX159" fmla="*/ 750728 w 1784313"/>
              <a:gd name="connsiteY159" fmla="*/ 1069165 h 7923565"/>
              <a:gd name="connsiteX160" fmla="*/ 768518 w 1784313"/>
              <a:gd name="connsiteY160" fmla="*/ 1047817 h 7923565"/>
              <a:gd name="connsiteX161" fmla="*/ 804098 w 1784313"/>
              <a:gd name="connsiteY161" fmla="*/ 1008679 h 7923565"/>
              <a:gd name="connsiteX162" fmla="*/ 942858 w 1784313"/>
              <a:gd name="connsiteY162" fmla="*/ 850351 h 7923565"/>
              <a:gd name="connsiteX163" fmla="*/ 960648 w 1784313"/>
              <a:gd name="connsiteY163" fmla="*/ 829004 h 7923565"/>
              <a:gd name="connsiteX164" fmla="*/ 978438 w 1784313"/>
              <a:gd name="connsiteY164" fmla="*/ 807656 h 7923565"/>
              <a:gd name="connsiteX165" fmla="*/ 1287980 w 1784313"/>
              <a:gd name="connsiteY165" fmla="*/ 405607 h 7923565"/>
              <a:gd name="connsiteX166" fmla="*/ 1423182 w 1784313"/>
              <a:gd name="connsiteY166" fmla="*/ 0 h 7923565"/>
              <a:gd name="connsiteX167" fmla="*/ 514270 w 1784313"/>
              <a:gd name="connsiteY167" fmla="*/ 365613 h 7923565"/>
              <a:gd name="connsiteX168" fmla="*/ 526577 w 1784313"/>
              <a:gd name="connsiteY168" fmla="*/ 400270 h 7923565"/>
              <a:gd name="connsiteX169" fmla="*/ 898384 w 1784313"/>
              <a:gd name="connsiteY169" fmla="*/ 811214 h 7923565"/>
              <a:gd name="connsiteX170" fmla="*/ 754286 w 1784313"/>
              <a:gd name="connsiteY170" fmla="*/ 976658 h 7923565"/>
              <a:gd name="connsiteX171" fmla="*/ 725823 w 1784313"/>
              <a:gd name="connsiteY171" fmla="*/ 1010460 h 7923565"/>
              <a:gd name="connsiteX172" fmla="*/ 295310 w 1784313"/>
              <a:gd name="connsiteY172" fmla="*/ 537252 h 7923565"/>
              <a:gd name="connsiteX173" fmla="*/ 278887 w 1784313"/>
              <a:gd name="connsiteY173" fmla="*/ 501512 h 792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784313" h="7923565">
                <a:moveTo>
                  <a:pt x="652884" y="6991381"/>
                </a:moveTo>
                <a:cubicBezTo>
                  <a:pt x="700917" y="7032296"/>
                  <a:pt x="750728" y="7073214"/>
                  <a:pt x="802318" y="7114129"/>
                </a:cubicBezTo>
                <a:cubicBezTo>
                  <a:pt x="820108" y="7130141"/>
                  <a:pt x="839677" y="7144373"/>
                  <a:pt x="857467" y="7160383"/>
                </a:cubicBezTo>
                <a:cubicBezTo>
                  <a:pt x="549703" y="7423671"/>
                  <a:pt x="279299" y="7674508"/>
                  <a:pt x="279299" y="7923565"/>
                </a:cubicBezTo>
                <a:lnTo>
                  <a:pt x="0" y="7923565"/>
                </a:lnTo>
                <a:cubicBezTo>
                  <a:pt x="0" y="7576663"/>
                  <a:pt x="316658" y="7277795"/>
                  <a:pt x="652884" y="6991381"/>
                </a:cubicBezTo>
                <a:close/>
                <a:moveTo>
                  <a:pt x="291752" y="6046743"/>
                </a:moveTo>
                <a:cubicBezTo>
                  <a:pt x="302426" y="6096555"/>
                  <a:pt x="321994" y="6146366"/>
                  <a:pt x="348680" y="6196177"/>
                </a:cubicBezTo>
                <a:cubicBezTo>
                  <a:pt x="370027" y="6237095"/>
                  <a:pt x="398491" y="6279790"/>
                  <a:pt x="428733" y="6320706"/>
                </a:cubicBezTo>
                <a:cubicBezTo>
                  <a:pt x="435849" y="6331380"/>
                  <a:pt x="444744" y="6342053"/>
                  <a:pt x="455418" y="6352727"/>
                </a:cubicBezTo>
                <a:lnTo>
                  <a:pt x="1327117" y="6352727"/>
                </a:lnTo>
                <a:cubicBezTo>
                  <a:pt x="1334233" y="6342053"/>
                  <a:pt x="1343127" y="6331380"/>
                  <a:pt x="1350243" y="6320706"/>
                </a:cubicBezTo>
                <a:cubicBezTo>
                  <a:pt x="1380487" y="6279790"/>
                  <a:pt x="1405392" y="6238873"/>
                  <a:pt x="1424960" y="6196177"/>
                </a:cubicBezTo>
                <a:cubicBezTo>
                  <a:pt x="1448088" y="6146366"/>
                  <a:pt x="1465878" y="6096555"/>
                  <a:pt x="1474771" y="6046743"/>
                </a:cubicBezTo>
                <a:close/>
                <a:moveTo>
                  <a:pt x="410943" y="5610895"/>
                </a:moveTo>
                <a:cubicBezTo>
                  <a:pt x="386037" y="5644694"/>
                  <a:pt x="362911" y="5680274"/>
                  <a:pt x="343342" y="5715853"/>
                </a:cubicBezTo>
                <a:cubicBezTo>
                  <a:pt x="311320" y="5772781"/>
                  <a:pt x="291752" y="5833266"/>
                  <a:pt x="282856" y="5893751"/>
                </a:cubicBezTo>
                <a:cubicBezTo>
                  <a:pt x="281079" y="5900867"/>
                  <a:pt x="281079" y="5907983"/>
                  <a:pt x="281078" y="5915099"/>
                </a:cubicBezTo>
                <a:lnTo>
                  <a:pt x="1476551" y="5915099"/>
                </a:lnTo>
                <a:cubicBezTo>
                  <a:pt x="1474771" y="5907983"/>
                  <a:pt x="1474771" y="5900867"/>
                  <a:pt x="1472993" y="5893751"/>
                </a:cubicBezTo>
                <a:cubicBezTo>
                  <a:pt x="1460540" y="5835046"/>
                  <a:pt x="1437414" y="5774561"/>
                  <a:pt x="1405392" y="5715853"/>
                </a:cubicBezTo>
                <a:cubicBezTo>
                  <a:pt x="1385823" y="5680274"/>
                  <a:pt x="1362697" y="5646474"/>
                  <a:pt x="1337791" y="5610895"/>
                </a:cubicBezTo>
                <a:close/>
                <a:moveTo>
                  <a:pt x="435849" y="4070300"/>
                </a:moveTo>
                <a:cubicBezTo>
                  <a:pt x="446522" y="4116554"/>
                  <a:pt x="462534" y="4162807"/>
                  <a:pt x="480324" y="4209061"/>
                </a:cubicBezTo>
                <a:cubicBezTo>
                  <a:pt x="496334" y="4251756"/>
                  <a:pt x="517681" y="4292671"/>
                  <a:pt x="540809" y="4333589"/>
                </a:cubicBezTo>
                <a:cubicBezTo>
                  <a:pt x="546145" y="4340705"/>
                  <a:pt x="551483" y="4349599"/>
                  <a:pt x="556819" y="4358495"/>
                </a:cubicBezTo>
                <a:lnTo>
                  <a:pt x="556819" y="4360273"/>
                </a:lnTo>
                <a:lnTo>
                  <a:pt x="1353801" y="4360273"/>
                </a:lnTo>
                <a:cubicBezTo>
                  <a:pt x="1359139" y="4353157"/>
                  <a:pt x="1364475" y="4344263"/>
                  <a:pt x="1369813" y="4335367"/>
                </a:cubicBezTo>
                <a:cubicBezTo>
                  <a:pt x="1378707" y="4319357"/>
                  <a:pt x="1387603" y="4305125"/>
                  <a:pt x="1396497" y="4289114"/>
                </a:cubicBezTo>
                <a:lnTo>
                  <a:pt x="1394718" y="4289114"/>
                </a:lnTo>
                <a:cubicBezTo>
                  <a:pt x="1408950" y="4262430"/>
                  <a:pt x="1421402" y="4235744"/>
                  <a:pt x="1432076" y="4209060"/>
                </a:cubicBezTo>
                <a:cubicBezTo>
                  <a:pt x="1449866" y="4164585"/>
                  <a:pt x="1464098" y="4118332"/>
                  <a:pt x="1471213" y="4070300"/>
                </a:cubicBezTo>
                <a:lnTo>
                  <a:pt x="1017575" y="4070300"/>
                </a:lnTo>
                <a:lnTo>
                  <a:pt x="1015795" y="4070300"/>
                </a:lnTo>
                <a:close/>
                <a:moveTo>
                  <a:pt x="508787" y="3654019"/>
                </a:moveTo>
                <a:cubicBezTo>
                  <a:pt x="492776" y="3678925"/>
                  <a:pt x="476766" y="3702051"/>
                  <a:pt x="464312" y="3726957"/>
                </a:cubicBezTo>
                <a:cubicBezTo>
                  <a:pt x="435849" y="3783884"/>
                  <a:pt x="418059" y="3842591"/>
                  <a:pt x="418059" y="3904855"/>
                </a:cubicBezTo>
                <a:cubicBezTo>
                  <a:pt x="418059" y="3917309"/>
                  <a:pt x="418059" y="3931540"/>
                  <a:pt x="419839" y="3943992"/>
                </a:cubicBezTo>
                <a:lnTo>
                  <a:pt x="1015795" y="3943992"/>
                </a:lnTo>
                <a:lnTo>
                  <a:pt x="1017575" y="3943992"/>
                </a:lnTo>
                <a:lnTo>
                  <a:pt x="1478329" y="3943992"/>
                </a:lnTo>
                <a:cubicBezTo>
                  <a:pt x="1476551" y="3929760"/>
                  <a:pt x="1476551" y="3917308"/>
                  <a:pt x="1474772" y="3904854"/>
                </a:cubicBezTo>
                <a:cubicBezTo>
                  <a:pt x="1467656" y="3842591"/>
                  <a:pt x="1451646" y="3782106"/>
                  <a:pt x="1426740" y="3726957"/>
                </a:cubicBezTo>
                <a:cubicBezTo>
                  <a:pt x="1426740" y="3723399"/>
                  <a:pt x="1424960" y="3721621"/>
                  <a:pt x="1423182" y="3718063"/>
                </a:cubicBezTo>
                <a:cubicBezTo>
                  <a:pt x="1414286" y="3696715"/>
                  <a:pt x="1403612" y="3675367"/>
                  <a:pt x="1391161" y="3654020"/>
                </a:cubicBezTo>
                <a:close/>
                <a:moveTo>
                  <a:pt x="458976" y="2166795"/>
                </a:moveTo>
                <a:cubicBezTo>
                  <a:pt x="466092" y="2221942"/>
                  <a:pt x="478544" y="2275311"/>
                  <a:pt x="498114" y="2326903"/>
                </a:cubicBezTo>
                <a:cubicBezTo>
                  <a:pt x="514124" y="2369598"/>
                  <a:pt x="535471" y="2412293"/>
                  <a:pt x="558599" y="2451431"/>
                </a:cubicBezTo>
                <a:cubicBezTo>
                  <a:pt x="560377" y="2453209"/>
                  <a:pt x="560377" y="2453209"/>
                  <a:pt x="562157" y="2454989"/>
                </a:cubicBezTo>
                <a:lnTo>
                  <a:pt x="1394718" y="2454989"/>
                </a:lnTo>
                <a:cubicBezTo>
                  <a:pt x="1394719" y="2453209"/>
                  <a:pt x="1396497" y="2453209"/>
                  <a:pt x="1396497" y="2451431"/>
                </a:cubicBezTo>
                <a:cubicBezTo>
                  <a:pt x="1419624" y="2412293"/>
                  <a:pt x="1440972" y="2369598"/>
                  <a:pt x="1456982" y="2326903"/>
                </a:cubicBezTo>
                <a:cubicBezTo>
                  <a:pt x="1476551" y="2277091"/>
                  <a:pt x="1490783" y="2221942"/>
                  <a:pt x="1497899" y="2166795"/>
                </a:cubicBezTo>
                <a:close/>
                <a:moveTo>
                  <a:pt x="560377" y="1750514"/>
                </a:moveTo>
                <a:cubicBezTo>
                  <a:pt x="546145" y="1777198"/>
                  <a:pt x="531913" y="1802103"/>
                  <a:pt x="519461" y="1827009"/>
                </a:cubicBezTo>
                <a:cubicBezTo>
                  <a:pt x="489218" y="1887494"/>
                  <a:pt x="467870" y="1947980"/>
                  <a:pt x="458976" y="2004907"/>
                </a:cubicBezTo>
                <a:cubicBezTo>
                  <a:pt x="457196" y="2017360"/>
                  <a:pt x="455418" y="2029812"/>
                  <a:pt x="453638" y="2040486"/>
                </a:cubicBezTo>
                <a:lnTo>
                  <a:pt x="1503235" y="2040486"/>
                </a:lnTo>
                <a:cubicBezTo>
                  <a:pt x="1503235" y="2028034"/>
                  <a:pt x="1501457" y="2017360"/>
                  <a:pt x="1499677" y="2004907"/>
                </a:cubicBezTo>
                <a:cubicBezTo>
                  <a:pt x="1490783" y="1946201"/>
                  <a:pt x="1471214" y="1885716"/>
                  <a:pt x="1444530" y="1827009"/>
                </a:cubicBezTo>
                <a:cubicBezTo>
                  <a:pt x="1433856" y="1800325"/>
                  <a:pt x="1419624" y="1775420"/>
                  <a:pt x="1405392" y="1750514"/>
                </a:cubicBezTo>
                <a:close/>
                <a:moveTo>
                  <a:pt x="1423182" y="0"/>
                </a:moveTo>
                <a:lnTo>
                  <a:pt x="1688249" y="0"/>
                </a:lnTo>
                <a:cubicBezTo>
                  <a:pt x="1677575" y="167224"/>
                  <a:pt x="1629544" y="345122"/>
                  <a:pt x="1524583" y="539029"/>
                </a:cubicBezTo>
                <a:cubicBezTo>
                  <a:pt x="1432076" y="704475"/>
                  <a:pt x="1295096" y="852129"/>
                  <a:pt x="1167009" y="999785"/>
                </a:cubicBezTo>
                <a:cubicBezTo>
                  <a:pt x="1161671" y="1006901"/>
                  <a:pt x="1154556" y="1014017"/>
                  <a:pt x="1149220" y="1021133"/>
                </a:cubicBezTo>
                <a:cubicBezTo>
                  <a:pt x="1143882" y="1028249"/>
                  <a:pt x="1136766" y="1035365"/>
                  <a:pt x="1131430" y="1042481"/>
                </a:cubicBezTo>
                <a:cubicBezTo>
                  <a:pt x="1094070" y="1085176"/>
                  <a:pt x="1056712" y="1127872"/>
                  <a:pt x="1019353" y="1170567"/>
                </a:cubicBezTo>
                <a:cubicBezTo>
                  <a:pt x="998005" y="1193693"/>
                  <a:pt x="976658" y="1216820"/>
                  <a:pt x="957090" y="1239946"/>
                </a:cubicBezTo>
                <a:cubicBezTo>
                  <a:pt x="951752" y="1247062"/>
                  <a:pt x="944636" y="1254178"/>
                  <a:pt x="939300" y="1261294"/>
                </a:cubicBezTo>
                <a:cubicBezTo>
                  <a:pt x="933962" y="1268410"/>
                  <a:pt x="926846" y="1275526"/>
                  <a:pt x="921511" y="1282642"/>
                </a:cubicBezTo>
                <a:cubicBezTo>
                  <a:pt x="816550" y="1401834"/>
                  <a:pt x="720485" y="1519247"/>
                  <a:pt x="640432" y="1631321"/>
                </a:cubicBezTo>
                <a:lnTo>
                  <a:pt x="1323559" y="1631321"/>
                </a:lnTo>
                <a:cubicBezTo>
                  <a:pt x="1234610" y="1513909"/>
                  <a:pt x="1122534" y="1398276"/>
                  <a:pt x="1001563" y="1279084"/>
                </a:cubicBezTo>
                <a:cubicBezTo>
                  <a:pt x="1024691" y="1254178"/>
                  <a:pt x="1046039" y="1227495"/>
                  <a:pt x="1069165" y="1202589"/>
                </a:cubicBezTo>
                <a:cubicBezTo>
                  <a:pt x="1104744" y="1161671"/>
                  <a:pt x="1140324" y="1120756"/>
                  <a:pt x="1175903" y="1079839"/>
                </a:cubicBezTo>
                <a:cubicBezTo>
                  <a:pt x="1501457" y="1394718"/>
                  <a:pt x="1784314" y="1704260"/>
                  <a:pt x="1784313" y="2077846"/>
                </a:cubicBezTo>
                <a:cubicBezTo>
                  <a:pt x="1784314" y="2488789"/>
                  <a:pt x="1529921" y="2780541"/>
                  <a:pt x="1238168" y="3027819"/>
                </a:cubicBezTo>
                <a:cubicBezTo>
                  <a:pt x="1197251" y="2994018"/>
                  <a:pt x="1158114" y="2961997"/>
                  <a:pt x="1117198" y="2929975"/>
                </a:cubicBezTo>
                <a:cubicBezTo>
                  <a:pt x="1088734" y="2906849"/>
                  <a:pt x="1058491" y="2883722"/>
                  <a:pt x="1030027" y="2860596"/>
                </a:cubicBezTo>
                <a:cubicBezTo>
                  <a:pt x="1133208" y="2773425"/>
                  <a:pt x="1231052" y="2680918"/>
                  <a:pt x="1309327" y="2583075"/>
                </a:cubicBezTo>
                <a:lnTo>
                  <a:pt x="652884" y="2583075"/>
                </a:lnTo>
                <a:cubicBezTo>
                  <a:pt x="734717" y="2680918"/>
                  <a:pt x="836119" y="2771647"/>
                  <a:pt x="942858" y="2860596"/>
                </a:cubicBezTo>
                <a:cubicBezTo>
                  <a:pt x="949974" y="2865932"/>
                  <a:pt x="957090" y="2873048"/>
                  <a:pt x="964206" y="2878386"/>
                </a:cubicBezTo>
                <a:cubicBezTo>
                  <a:pt x="971322" y="2883721"/>
                  <a:pt x="978438" y="2890837"/>
                  <a:pt x="985554" y="2896175"/>
                </a:cubicBezTo>
                <a:cubicBezTo>
                  <a:pt x="1015795" y="2919301"/>
                  <a:pt x="1046039" y="2944207"/>
                  <a:pt x="1076281" y="2969113"/>
                </a:cubicBezTo>
                <a:cubicBezTo>
                  <a:pt x="1115418" y="3001134"/>
                  <a:pt x="1154555" y="3031378"/>
                  <a:pt x="1193693" y="3063399"/>
                </a:cubicBezTo>
                <a:cubicBezTo>
                  <a:pt x="1200809" y="3068735"/>
                  <a:pt x="1207925" y="3075851"/>
                  <a:pt x="1215041" y="3081189"/>
                </a:cubicBezTo>
                <a:cubicBezTo>
                  <a:pt x="1222157" y="3086525"/>
                  <a:pt x="1229272" y="3093641"/>
                  <a:pt x="1236389" y="3098979"/>
                </a:cubicBezTo>
                <a:cubicBezTo>
                  <a:pt x="1446308" y="3275096"/>
                  <a:pt x="1638437" y="3467226"/>
                  <a:pt x="1718492" y="3719841"/>
                </a:cubicBezTo>
                <a:lnTo>
                  <a:pt x="1716713" y="3719841"/>
                </a:lnTo>
                <a:cubicBezTo>
                  <a:pt x="1741618" y="3799896"/>
                  <a:pt x="1755850" y="3885287"/>
                  <a:pt x="1755850" y="3977793"/>
                </a:cubicBezTo>
                <a:cubicBezTo>
                  <a:pt x="1755850" y="4088090"/>
                  <a:pt x="1732724" y="4191271"/>
                  <a:pt x="1693587" y="4289114"/>
                </a:cubicBezTo>
                <a:lnTo>
                  <a:pt x="1695365" y="4289114"/>
                </a:lnTo>
                <a:cubicBezTo>
                  <a:pt x="1593964" y="4541728"/>
                  <a:pt x="1380487" y="4755206"/>
                  <a:pt x="1152777" y="4947335"/>
                </a:cubicBezTo>
                <a:cubicBezTo>
                  <a:pt x="1145661" y="4952673"/>
                  <a:pt x="1138546" y="4959789"/>
                  <a:pt x="1131430" y="4965125"/>
                </a:cubicBezTo>
                <a:cubicBezTo>
                  <a:pt x="1124314" y="4970463"/>
                  <a:pt x="1117198" y="4977579"/>
                  <a:pt x="1110082" y="4982915"/>
                </a:cubicBezTo>
                <a:cubicBezTo>
                  <a:pt x="1051375" y="5030948"/>
                  <a:pt x="992669" y="5077201"/>
                  <a:pt x="935742" y="5123455"/>
                </a:cubicBezTo>
                <a:cubicBezTo>
                  <a:pt x="923288" y="5132349"/>
                  <a:pt x="912615" y="5141245"/>
                  <a:pt x="901941" y="5150139"/>
                </a:cubicBezTo>
                <a:cubicBezTo>
                  <a:pt x="893047" y="5155476"/>
                  <a:pt x="885931" y="5162592"/>
                  <a:pt x="878815" y="5167928"/>
                </a:cubicBezTo>
                <a:cubicBezTo>
                  <a:pt x="871699" y="5173266"/>
                  <a:pt x="864583" y="5180382"/>
                  <a:pt x="857467" y="5185718"/>
                </a:cubicBezTo>
                <a:cubicBezTo>
                  <a:pt x="736497" y="5285341"/>
                  <a:pt x="620862" y="5381406"/>
                  <a:pt x="524797" y="5479250"/>
                </a:cubicBezTo>
                <a:lnTo>
                  <a:pt x="1234610" y="5479250"/>
                </a:lnTo>
                <a:cubicBezTo>
                  <a:pt x="1150997" y="5383186"/>
                  <a:pt x="1051375" y="5287121"/>
                  <a:pt x="948194" y="5189276"/>
                </a:cubicBezTo>
                <a:cubicBezTo>
                  <a:pt x="958868" y="5182160"/>
                  <a:pt x="969542" y="5173266"/>
                  <a:pt x="980216" y="5164370"/>
                </a:cubicBezTo>
                <a:cubicBezTo>
                  <a:pt x="1037143" y="5118117"/>
                  <a:pt x="1095850" y="5070086"/>
                  <a:pt x="1154556" y="5022052"/>
                </a:cubicBezTo>
                <a:cubicBezTo>
                  <a:pt x="1471214" y="5324478"/>
                  <a:pt x="1761188" y="5612673"/>
                  <a:pt x="1761188" y="5968468"/>
                </a:cubicBezTo>
                <a:cubicBezTo>
                  <a:pt x="1761188" y="6327822"/>
                  <a:pt x="1474772" y="6630248"/>
                  <a:pt x="1149220" y="6914884"/>
                </a:cubicBezTo>
                <a:cubicBezTo>
                  <a:pt x="1124314" y="6893536"/>
                  <a:pt x="1099408" y="6873969"/>
                  <a:pt x="1074503" y="6852621"/>
                </a:cubicBezTo>
                <a:cubicBezTo>
                  <a:pt x="1031807" y="6817041"/>
                  <a:pt x="987332" y="6781462"/>
                  <a:pt x="944636" y="6745882"/>
                </a:cubicBezTo>
                <a:cubicBezTo>
                  <a:pt x="1042481" y="6660491"/>
                  <a:pt x="1134988" y="6573320"/>
                  <a:pt x="1216821" y="6486151"/>
                </a:cubicBezTo>
                <a:lnTo>
                  <a:pt x="572831" y="6486151"/>
                </a:lnTo>
                <a:cubicBezTo>
                  <a:pt x="658222" y="6573320"/>
                  <a:pt x="756065" y="6660491"/>
                  <a:pt x="857467" y="6745882"/>
                </a:cubicBezTo>
                <a:cubicBezTo>
                  <a:pt x="864583" y="6751218"/>
                  <a:pt x="871699" y="6758334"/>
                  <a:pt x="878815" y="6763672"/>
                </a:cubicBezTo>
                <a:cubicBezTo>
                  <a:pt x="885931" y="6769008"/>
                  <a:pt x="893047" y="6776124"/>
                  <a:pt x="900163" y="6781462"/>
                </a:cubicBezTo>
                <a:cubicBezTo>
                  <a:pt x="942858" y="6818819"/>
                  <a:pt x="987332" y="6856179"/>
                  <a:pt x="1031807" y="6891758"/>
                </a:cubicBezTo>
                <a:cubicBezTo>
                  <a:pt x="1056713" y="6911326"/>
                  <a:pt x="1079839" y="6932674"/>
                  <a:pt x="1104744" y="6952244"/>
                </a:cubicBezTo>
                <a:cubicBezTo>
                  <a:pt x="1111860" y="6957580"/>
                  <a:pt x="1118976" y="6964695"/>
                  <a:pt x="1126092" y="6970033"/>
                </a:cubicBezTo>
                <a:cubicBezTo>
                  <a:pt x="1133208" y="6975369"/>
                  <a:pt x="1140324" y="6982485"/>
                  <a:pt x="1147440" y="6987823"/>
                </a:cubicBezTo>
                <a:cubicBezTo>
                  <a:pt x="1364253" y="7169056"/>
                  <a:pt x="1572032" y="7354459"/>
                  <a:pt x="1696943" y="7551415"/>
                </a:cubicBezTo>
                <a:lnTo>
                  <a:pt x="1728168" y="7609403"/>
                </a:lnTo>
                <a:lnTo>
                  <a:pt x="1492092" y="7745701"/>
                </a:lnTo>
                <a:lnTo>
                  <a:pt x="1487198" y="7733214"/>
                </a:lnTo>
                <a:cubicBezTo>
                  <a:pt x="1391716" y="7544087"/>
                  <a:pt x="1171901" y="7348955"/>
                  <a:pt x="941078" y="7156825"/>
                </a:cubicBezTo>
                <a:cubicBezTo>
                  <a:pt x="933962" y="7151489"/>
                  <a:pt x="926846" y="7144373"/>
                  <a:pt x="919730" y="7139035"/>
                </a:cubicBezTo>
                <a:cubicBezTo>
                  <a:pt x="912615" y="7133699"/>
                  <a:pt x="905499" y="7126583"/>
                  <a:pt x="898383" y="7121245"/>
                </a:cubicBezTo>
                <a:cubicBezTo>
                  <a:pt x="878815" y="7105236"/>
                  <a:pt x="859245" y="7089224"/>
                  <a:pt x="839677" y="7073214"/>
                </a:cubicBezTo>
                <a:cubicBezTo>
                  <a:pt x="791644" y="7034077"/>
                  <a:pt x="741833" y="6993159"/>
                  <a:pt x="693801" y="6952244"/>
                </a:cubicBezTo>
                <a:cubicBezTo>
                  <a:pt x="686685" y="6946906"/>
                  <a:pt x="679569" y="6939790"/>
                  <a:pt x="672454" y="6934454"/>
                </a:cubicBezTo>
                <a:cubicBezTo>
                  <a:pt x="665338" y="6929116"/>
                  <a:pt x="658222" y="6922000"/>
                  <a:pt x="651106" y="6916664"/>
                </a:cubicBezTo>
                <a:cubicBezTo>
                  <a:pt x="305984" y="6623132"/>
                  <a:pt x="0" y="6315370"/>
                  <a:pt x="0" y="5948900"/>
                </a:cubicBezTo>
                <a:cubicBezTo>
                  <a:pt x="0" y="5568199"/>
                  <a:pt x="327332" y="5276447"/>
                  <a:pt x="672454" y="4995368"/>
                </a:cubicBezTo>
                <a:cubicBezTo>
                  <a:pt x="679570" y="4990031"/>
                  <a:pt x="686685" y="4982915"/>
                  <a:pt x="693801" y="4977579"/>
                </a:cubicBezTo>
                <a:cubicBezTo>
                  <a:pt x="700917" y="4972241"/>
                  <a:pt x="708033" y="4965125"/>
                  <a:pt x="715149" y="4959789"/>
                </a:cubicBezTo>
                <a:cubicBezTo>
                  <a:pt x="727601" y="4949115"/>
                  <a:pt x="740055" y="4940219"/>
                  <a:pt x="752506" y="4929545"/>
                </a:cubicBezTo>
                <a:cubicBezTo>
                  <a:pt x="809434" y="4885072"/>
                  <a:pt x="868141" y="4838818"/>
                  <a:pt x="923288" y="4792565"/>
                </a:cubicBezTo>
                <a:cubicBezTo>
                  <a:pt x="930404" y="4787227"/>
                  <a:pt x="937520" y="4780111"/>
                  <a:pt x="944636" y="4774775"/>
                </a:cubicBezTo>
                <a:cubicBezTo>
                  <a:pt x="951752" y="4769437"/>
                  <a:pt x="958868" y="4762321"/>
                  <a:pt x="965984" y="4756985"/>
                </a:cubicBezTo>
                <a:cubicBezTo>
                  <a:pt x="1072723" y="4666257"/>
                  <a:pt x="1174125" y="4573750"/>
                  <a:pt x="1257736" y="4477685"/>
                </a:cubicBezTo>
                <a:lnTo>
                  <a:pt x="642210" y="4477685"/>
                </a:lnTo>
                <a:cubicBezTo>
                  <a:pt x="711591" y="4571972"/>
                  <a:pt x="795202" y="4664479"/>
                  <a:pt x="882373" y="4753428"/>
                </a:cubicBezTo>
                <a:cubicBezTo>
                  <a:pt x="825445" y="4799681"/>
                  <a:pt x="768518" y="4844154"/>
                  <a:pt x="711591" y="4890408"/>
                </a:cubicBezTo>
                <a:cubicBezTo>
                  <a:pt x="699137" y="4901082"/>
                  <a:pt x="686685" y="4909978"/>
                  <a:pt x="674232" y="4920651"/>
                </a:cubicBezTo>
                <a:cubicBezTo>
                  <a:pt x="391375" y="4632457"/>
                  <a:pt x="138760" y="4305125"/>
                  <a:pt x="138760" y="3899518"/>
                </a:cubicBezTo>
                <a:cubicBezTo>
                  <a:pt x="138760" y="3565071"/>
                  <a:pt x="416281" y="3330246"/>
                  <a:pt x="727601" y="3088305"/>
                </a:cubicBezTo>
                <a:cubicBezTo>
                  <a:pt x="768518" y="3122104"/>
                  <a:pt x="809434" y="3155906"/>
                  <a:pt x="850351" y="3187928"/>
                </a:cubicBezTo>
                <a:cubicBezTo>
                  <a:pt x="880593" y="3211053"/>
                  <a:pt x="909057" y="3234181"/>
                  <a:pt x="937520" y="3257307"/>
                </a:cubicBezTo>
                <a:cubicBezTo>
                  <a:pt x="818330" y="3349814"/>
                  <a:pt x="708033" y="3436984"/>
                  <a:pt x="619084" y="3524153"/>
                </a:cubicBezTo>
                <a:lnTo>
                  <a:pt x="1307548" y="3524153"/>
                </a:lnTo>
                <a:cubicBezTo>
                  <a:pt x="1231053" y="3433426"/>
                  <a:pt x="1134988" y="3346256"/>
                  <a:pt x="1030027" y="3259086"/>
                </a:cubicBezTo>
                <a:cubicBezTo>
                  <a:pt x="1022911" y="3253749"/>
                  <a:pt x="1015795" y="3246633"/>
                  <a:pt x="1008679" y="3241297"/>
                </a:cubicBezTo>
                <a:cubicBezTo>
                  <a:pt x="999785" y="3235959"/>
                  <a:pt x="992669" y="3228843"/>
                  <a:pt x="985553" y="3223507"/>
                </a:cubicBezTo>
                <a:cubicBezTo>
                  <a:pt x="955310" y="3198601"/>
                  <a:pt x="925069" y="3173696"/>
                  <a:pt x="893047" y="3148790"/>
                </a:cubicBezTo>
                <a:cubicBezTo>
                  <a:pt x="853909" y="3118547"/>
                  <a:pt x="814772" y="3086525"/>
                  <a:pt x="775634" y="3054503"/>
                </a:cubicBezTo>
                <a:cubicBezTo>
                  <a:pt x="768518" y="3049167"/>
                  <a:pt x="761402" y="3042052"/>
                  <a:pt x="754286" y="3036714"/>
                </a:cubicBezTo>
                <a:cubicBezTo>
                  <a:pt x="747170" y="3031378"/>
                  <a:pt x="740055" y="3024262"/>
                  <a:pt x="732939" y="3018924"/>
                </a:cubicBezTo>
                <a:cubicBezTo>
                  <a:pt x="448302" y="2780541"/>
                  <a:pt x="177898" y="2497684"/>
                  <a:pt x="177898" y="2070730"/>
                </a:cubicBezTo>
                <a:cubicBezTo>
                  <a:pt x="177898" y="1748734"/>
                  <a:pt x="439406" y="1428518"/>
                  <a:pt x="732939" y="1090512"/>
                </a:cubicBezTo>
                <a:cubicBezTo>
                  <a:pt x="738275" y="1083397"/>
                  <a:pt x="743613" y="1076281"/>
                  <a:pt x="750728" y="1069165"/>
                </a:cubicBezTo>
                <a:cubicBezTo>
                  <a:pt x="756064" y="1062049"/>
                  <a:pt x="761402" y="1054933"/>
                  <a:pt x="768518" y="1047817"/>
                </a:cubicBezTo>
                <a:cubicBezTo>
                  <a:pt x="780970" y="1035365"/>
                  <a:pt x="791644" y="1022911"/>
                  <a:pt x="804098" y="1008679"/>
                </a:cubicBezTo>
                <a:cubicBezTo>
                  <a:pt x="850351" y="957090"/>
                  <a:pt x="896605" y="903721"/>
                  <a:pt x="942858" y="850351"/>
                </a:cubicBezTo>
                <a:cubicBezTo>
                  <a:pt x="948194" y="843235"/>
                  <a:pt x="955310" y="836120"/>
                  <a:pt x="960648" y="829004"/>
                </a:cubicBezTo>
                <a:cubicBezTo>
                  <a:pt x="965984" y="821888"/>
                  <a:pt x="973100" y="814772"/>
                  <a:pt x="978438" y="807656"/>
                </a:cubicBezTo>
                <a:cubicBezTo>
                  <a:pt x="1090512" y="676012"/>
                  <a:pt x="1199031" y="542587"/>
                  <a:pt x="1287980" y="405607"/>
                </a:cubicBezTo>
                <a:cubicBezTo>
                  <a:pt x="1366255" y="284637"/>
                  <a:pt x="1410728" y="142318"/>
                  <a:pt x="1423182" y="0"/>
                </a:cubicBezTo>
                <a:close/>
                <a:moveTo>
                  <a:pt x="514270" y="365613"/>
                </a:moveTo>
                <a:lnTo>
                  <a:pt x="526577" y="400270"/>
                </a:lnTo>
                <a:cubicBezTo>
                  <a:pt x="595958" y="558600"/>
                  <a:pt x="761402" y="677790"/>
                  <a:pt x="898384" y="811214"/>
                </a:cubicBezTo>
                <a:cubicBezTo>
                  <a:pt x="850351" y="866362"/>
                  <a:pt x="802319" y="921511"/>
                  <a:pt x="754286" y="976658"/>
                </a:cubicBezTo>
                <a:cubicBezTo>
                  <a:pt x="745392" y="987332"/>
                  <a:pt x="734718" y="999786"/>
                  <a:pt x="725823" y="1010460"/>
                </a:cubicBezTo>
                <a:cubicBezTo>
                  <a:pt x="571053" y="861026"/>
                  <a:pt x="393155" y="718708"/>
                  <a:pt x="295310" y="537252"/>
                </a:cubicBezTo>
                <a:lnTo>
                  <a:pt x="278887" y="501512"/>
                </a:lnTo>
                <a:close/>
              </a:path>
            </a:pathLst>
          </a:custGeom>
          <a:solidFill>
            <a:schemeClr val="accent4">
              <a:alpha val="28000"/>
            </a:schemeClr>
          </a:solidFill>
          <a:ln w="9525" cap="flat">
            <a:noFill/>
            <a:prstDash val="solid"/>
            <a:miter/>
          </a:ln>
        </p:spPr>
        <p:txBody>
          <a:bodyPr wrap="square" rtlCol="0" anchor="ctr">
            <a:noAutofit/>
          </a:bodyPr>
          <a:lstStyle/>
          <a:p>
            <a:endParaRPr lang="en-US" sz="1351"/>
          </a:p>
        </p:txBody>
      </p:sp>
      <p:grpSp>
        <p:nvGrpSpPr>
          <p:cNvPr id="37" name="Group 36">
            <a:extLst>
              <a:ext uri="{FF2B5EF4-FFF2-40B4-BE49-F238E27FC236}">
                <a16:creationId xmlns:a16="http://schemas.microsoft.com/office/drawing/2014/main" id="{CA82C110-2304-4BD0-A1A8-E8B8141F60CD}"/>
              </a:ext>
            </a:extLst>
          </p:cNvPr>
          <p:cNvGrpSpPr/>
          <p:nvPr userDrawn="1"/>
        </p:nvGrpSpPr>
        <p:grpSpPr>
          <a:xfrm rot="2377217" flipH="1">
            <a:off x="8318893" y="4908010"/>
            <a:ext cx="296078" cy="1874243"/>
            <a:chOff x="3228371" y="1912891"/>
            <a:chExt cx="981075" cy="4248150"/>
          </a:xfrm>
          <a:solidFill>
            <a:schemeClr val="accent2">
              <a:alpha val="74000"/>
            </a:schemeClr>
          </a:solidFill>
        </p:grpSpPr>
        <p:sp>
          <p:nvSpPr>
            <p:cNvPr id="38" name="Freeform: Shape 37">
              <a:extLst>
                <a:ext uri="{FF2B5EF4-FFF2-40B4-BE49-F238E27FC236}">
                  <a16:creationId xmlns:a16="http://schemas.microsoft.com/office/drawing/2014/main" id="{ACD23151-8D4C-4421-B6CD-020C2DF8592A}"/>
                </a:ext>
              </a:extLst>
            </p:cNvPr>
            <p:cNvSpPr/>
            <p:nvPr/>
          </p:nvSpPr>
          <p:spPr>
            <a:xfrm>
              <a:off x="3228371" y="5656216"/>
              <a:ext cx="466725" cy="504825"/>
            </a:xfrm>
            <a:custGeom>
              <a:avLst/>
              <a:gdLst>
                <a:gd name="connsiteX0" fmla="*/ 356711 w 466725"/>
                <a:gd name="connsiteY0" fmla="*/ 7144 h 504825"/>
                <a:gd name="connsiteX1" fmla="*/ 7144 w 466725"/>
                <a:gd name="connsiteY1" fmla="*/ 506254 h 504825"/>
                <a:gd name="connsiteX2" fmla="*/ 156686 w 466725"/>
                <a:gd name="connsiteY2" fmla="*/ 506254 h 504825"/>
                <a:gd name="connsiteX3" fmla="*/ 466249 w 466725"/>
                <a:gd name="connsiteY3" fmla="*/ 97631 h 504825"/>
                <a:gd name="connsiteX4" fmla="*/ 436721 w 466725"/>
                <a:gd name="connsiteY4" fmla="*/ 72866 h 504825"/>
                <a:gd name="connsiteX5" fmla="*/ 356711 w 466725"/>
                <a:gd name="connsiteY5"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504825">
                  <a:moveTo>
                    <a:pt x="356711" y="7144"/>
                  </a:moveTo>
                  <a:cubicBezTo>
                    <a:pt x="176689" y="160496"/>
                    <a:pt x="7144" y="320516"/>
                    <a:pt x="7144" y="506254"/>
                  </a:cubicBezTo>
                  <a:lnTo>
                    <a:pt x="156686" y="506254"/>
                  </a:lnTo>
                  <a:cubicBezTo>
                    <a:pt x="156686" y="372904"/>
                    <a:pt x="301466" y="238601"/>
                    <a:pt x="466249" y="97631"/>
                  </a:cubicBezTo>
                  <a:cubicBezTo>
                    <a:pt x="456724" y="89059"/>
                    <a:pt x="446246" y="81439"/>
                    <a:pt x="436721" y="72866"/>
                  </a:cubicBezTo>
                  <a:cubicBezTo>
                    <a:pt x="409099" y="50959"/>
                    <a:pt x="382429" y="29051"/>
                    <a:pt x="356711" y="7144"/>
                  </a:cubicBezTo>
                  <a:close/>
                </a:path>
              </a:pathLst>
            </a:custGeom>
            <a:grpFill/>
            <a:ln w="9525" cap="flat">
              <a:noFill/>
              <a:prstDash val="solid"/>
              <a:miter/>
            </a:ln>
          </p:spPr>
          <p:txBody>
            <a:bodyPr rtlCol="0" anchor="ctr"/>
            <a:lstStyle/>
            <a:p>
              <a:endParaRPr lang="en-US" sz="1351"/>
            </a:p>
          </p:txBody>
        </p:sp>
        <p:sp>
          <p:nvSpPr>
            <p:cNvPr id="39" name="Freeform: Shape 38">
              <a:extLst>
                <a:ext uri="{FF2B5EF4-FFF2-40B4-BE49-F238E27FC236}">
                  <a16:creationId xmlns:a16="http://schemas.microsoft.com/office/drawing/2014/main" id="{A2200F9E-63E5-4F6F-9509-13E64C4000FF}"/>
                </a:ext>
              </a:extLst>
            </p:cNvPr>
            <p:cNvSpPr/>
            <p:nvPr/>
          </p:nvSpPr>
          <p:spPr>
            <a:xfrm>
              <a:off x="3314064" y="1912891"/>
              <a:ext cx="409575" cy="552450"/>
            </a:xfrm>
            <a:custGeom>
              <a:avLst/>
              <a:gdLst>
                <a:gd name="connsiteX0" fmla="*/ 310071 w 409575"/>
                <a:gd name="connsiteY0" fmla="*/ 548164 h 552450"/>
                <a:gd name="connsiteX1" fmla="*/ 325311 w 409575"/>
                <a:gd name="connsiteY1" fmla="*/ 530066 h 552450"/>
                <a:gd name="connsiteX2" fmla="*/ 402464 w 409575"/>
                <a:gd name="connsiteY2" fmla="*/ 441484 h 552450"/>
                <a:gd name="connsiteX3" fmla="*/ 203391 w 409575"/>
                <a:gd name="connsiteY3" fmla="*/ 221456 h 552450"/>
                <a:gd name="connsiteX4" fmla="*/ 172911 w 409575"/>
                <a:gd name="connsiteY4" fmla="*/ 7144 h 552450"/>
                <a:gd name="connsiteX5" fmla="*/ 7176 w 409575"/>
                <a:gd name="connsiteY5" fmla="*/ 7144 h 552450"/>
                <a:gd name="connsiteX6" fmla="*/ 79566 w 409575"/>
                <a:gd name="connsiteY6" fmla="*/ 294799 h 552450"/>
                <a:gd name="connsiteX7" fmla="*/ 310071 w 409575"/>
                <a:gd name="connsiteY7" fmla="*/ 54816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552450">
                  <a:moveTo>
                    <a:pt x="310071" y="548164"/>
                  </a:moveTo>
                  <a:cubicBezTo>
                    <a:pt x="314834" y="542449"/>
                    <a:pt x="320549" y="535781"/>
                    <a:pt x="325311" y="530066"/>
                  </a:cubicBezTo>
                  <a:cubicBezTo>
                    <a:pt x="351029" y="500539"/>
                    <a:pt x="376746" y="471011"/>
                    <a:pt x="402464" y="441484"/>
                  </a:cubicBezTo>
                  <a:cubicBezTo>
                    <a:pt x="329121" y="370046"/>
                    <a:pt x="240539" y="306229"/>
                    <a:pt x="203391" y="221456"/>
                  </a:cubicBezTo>
                  <a:cubicBezTo>
                    <a:pt x="172911" y="151924"/>
                    <a:pt x="165291" y="79534"/>
                    <a:pt x="172911" y="7144"/>
                  </a:cubicBezTo>
                  <a:lnTo>
                    <a:pt x="7176" y="7144"/>
                  </a:lnTo>
                  <a:cubicBezTo>
                    <a:pt x="6224" y="98584"/>
                    <a:pt x="26226" y="195739"/>
                    <a:pt x="79566" y="294799"/>
                  </a:cubicBezTo>
                  <a:cubicBezTo>
                    <a:pt x="131954" y="391954"/>
                    <a:pt x="227204" y="468154"/>
                    <a:pt x="310071" y="548164"/>
                  </a:cubicBezTo>
                  <a:close/>
                </a:path>
              </a:pathLst>
            </a:custGeom>
            <a:grpFill/>
            <a:ln w="9525" cap="flat">
              <a:noFill/>
              <a:prstDash val="solid"/>
              <a:miter/>
            </a:ln>
          </p:spPr>
          <p:txBody>
            <a:bodyPr rtlCol="0" anchor="ctr"/>
            <a:lstStyle/>
            <a:p>
              <a:endParaRPr lang="en-US" sz="1351"/>
            </a:p>
          </p:txBody>
        </p:sp>
        <p:sp>
          <p:nvSpPr>
            <p:cNvPr id="40" name="Freeform: Shape 39">
              <a:extLst>
                <a:ext uri="{FF2B5EF4-FFF2-40B4-BE49-F238E27FC236}">
                  <a16:creationId xmlns:a16="http://schemas.microsoft.com/office/drawing/2014/main" id="{1BE91227-4EAE-4734-A3BB-8AF88198C399}"/>
                </a:ext>
              </a:extLst>
            </p:cNvPr>
            <p:cNvSpPr/>
            <p:nvPr/>
          </p:nvSpPr>
          <p:spPr>
            <a:xfrm>
              <a:off x="3228371" y="1912891"/>
              <a:ext cx="981075" cy="4248150"/>
            </a:xfrm>
            <a:custGeom>
              <a:avLst/>
              <a:gdLst>
                <a:gd name="connsiteX0" fmla="*/ 621506 w 981075"/>
                <a:gd name="connsiteY0" fmla="*/ 3748564 h 4248150"/>
                <a:gd name="connsiteX1" fmla="*/ 610076 w 981075"/>
                <a:gd name="connsiteY1" fmla="*/ 3739039 h 4248150"/>
                <a:gd name="connsiteX2" fmla="*/ 598646 w 981075"/>
                <a:gd name="connsiteY2" fmla="*/ 3729514 h 4248150"/>
                <a:gd name="connsiteX3" fmla="*/ 559594 w 981075"/>
                <a:gd name="connsiteY3" fmla="*/ 3697129 h 4248150"/>
                <a:gd name="connsiteX4" fmla="*/ 489109 w 981075"/>
                <a:gd name="connsiteY4" fmla="*/ 3638074 h 4248150"/>
                <a:gd name="connsiteX5" fmla="*/ 477679 w 981075"/>
                <a:gd name="connsiteY5" fmla="*/ 3628549 h 4248150"/>
                <a:gd name="connsiteX6" fmla="*/ 466249 w 981075"/>
                <a:gd name="connsiteY6" fmla="*/ 3619024 h 4248150"/>
                <a:gd name="connsiteX7" fmla="*/ 313849 w 981075"/>
                <a:gd name="connsiteY7" fmla="*/ 3479959 h 4248150"/>
                <a:gd name="connsiteX8" fmla="*/ 658654 w 981075"/>
                <a:gd name="connsiteY8" fmla="*/ 3479959 h 4248150"/>
                <a:gd name="connsiteX9" fmla="*/ 512921 w 981075"/>
                <a:gd name="connsiteY9" fmla="*/ 3619024 h 4248150"/>
                <a:gd name="connsiteX10" fmla="*/ 582454 w 981075"/>
                <a:gd name="connsiteY10" fmla="*/ 3676174 h 4248150"/>
                <a:gd name="connsiteX11" fmla="*/ 622459 w 981075"/>
                <a:gd name="connsiteY11" fmla="*/ 3709511 h 4248150"/>
                <a:gd name="connsiteX12" fmla="*/ 950119 w 981075"/>
                <a:gd name="connsiteY12" fmla="*/ 3202781 h 4248150"/>
                <a:gd name="connsiteX13" fmla="*/ 625316 w 981075"/>
                <a:gd name="connsiteY13" fmla="*/ 2696051 h 4248150"/>
                <a:gd name="connsiteX14" fmla="*/ 531971 w 981075"/>
                <a:gd name="connsiteY14" fmla="*/ 2772251 h 4248150"/>
                <a:gd name="connsiteX15" fmla="*/ 514826 w 981075"/>
                <a:gd name="connsiteY15" fmla="*/ 2785586 h 4248150"/>
                <a:gd name="connsiteX16" fmla="*/ 668179 w 981075"/>
                <a:gd name="connsiteY16" fmla="*/ 2940844 h 4248150"/>
                <a:gd name="connsiteX17" fmla="*/ 288131 w 981075"/>
                <a:gd name="connsiteY17" fmla="*/ 2940844 h 4248150"/>
                <a:gd name="connsiteX18" fmla="*/ 466249 w 981075"/>
                <a:gd name="connsiteY18" fmla="*/ 2783681 h 4248150"/>
                <a:gd name="connsiteX19" fmla="*/ 477679 w 981075"/>
                <a:gd name="connsiteY19" fmla="*/ 2774156 h 4248150"/>
                <a:gd name="connsiteX20" fmla="*/ 490061 w 981075"/>
                <a:gd name="connsiteY20" fmla="*/ 2764631 h 4248150"/>
                <a:gd name="connsiteX21" fmla="*/ 508159 w 981075"/>
                <a:gd name="connsiteY21" fmla="*/ 2750344 h 4248150"/>
                <a:gd name="connsiteX22" fmla="*/ 601504 w 981075"/>
                <a:gd name="connsiteY22" fmla="*/ 2675096 h 4248150"/>
                <a:gd name="connsiteX23" fmla="*/ 612934 w 981075"/>
                <a:gd name="connsiteY23" fmla="*/ 2665571 h 4248150"/>
                <a:gd name="connsiteX24" fmla="*/ 624364 w 981075"/>
                <a:gd name="connsiteY24" fmla="*/ 2656046 h 4248150"/>
                <a:gd name="connsiteX25" fmla="*/ 914876 w 981075"/>
                <a:gd name="connsiteY25" fmla="*/ 2303621 h 4248150"/>
                <a:gd name="connsiteX26" fmla="*/ 913924 w 981075"/>
                <a:gd name="connsiteY26" fmla="*/ 2303621 h 4248150"/>
                <a:gd name="connsiteX27" fmla="*/ 947261 w 981075"/>
                <a:gd name="connsiteY27" fmla="*/ 2136934 h 4248150"/>
                <a:gd name="connsiteX28" fmla="*/ 926306 w 981075"/>
                <a:gd name="connsiteY28" fmla="*/ 1998821 h 4248150"/>
                <a:gd name="connsiteX29" fmla="*/ 927259 w 981075"/>
                <a:gd name="connsiteY29" fmla="*/ 1998821 h 4248150"/>
                <a:gd name="connsiteX30" fmla="*/ 669131 w 981075"/>
                <a:gd name="connsiteY30" fmla="*/ 1666399 h 4248150"/>
                <a:gd name="connsiteX31" fmla="*/ 657701 w 981075"/>
                <a:gd name="connsiteY31" fmla="*/ 1656874 h 4248150"/>
                <a:gd name="connsiteX32" fmla="*/ 646271 w 981075"/>
                <a:gd name="connsiteY32" fmla="*/ 1647349 h 4248150"/>
                <a:gd name="connsiteX33" fmla="*/ 583406 w 981075"/>
                <a:gd name="connsiteY33" fmla="*/ 1596866 h 4248150"/>
                <a:gd name="connsiteX34" fmla="*/ 534829 w 981075"/>
                <a:gd name="connsiteY34" fmla="*/ 1557814 h 4248150"/>
                <a:gd name="connsiteX35" fmla="*/ 523399 w 981075"/>
                <a:gd name="connsiteY35" fmla="*/ 1548289 h 4248150"/>
                <a:gd name="connsiteX36" fmla="*/ 511969 w 981075"/>
                <a:gd name="connsiteY36" fmla="*/ 1538764 h 4248150"/>
                <a:gd name="connsiteX37" fmla="*/ 356711 w 981075"/>
                <a:gd name="connsiteY37" fmla="*/ 1390174 h 4248150"/>
                <a:gd name="connsiteX38" fmla="*/ 708184 w 981075"/>
                <a:gd name="connsiteY38" fmla="*/ 1390174 h 4248150"/>
                <a:gd name="connsiteX39" fmla="*/ 558641 w 981075"/>
                <a:gd name="connsiteY39" fmla="*/ 1538764 h 4248150"/>
                <a:gd name="connsiteX40" fmla="*/ 605314 w 981075"/>
                <a:gd name="connsiteY40" fmla="*/ 1575911 h 4248150"/>
                <a:gd name="connsiteX41" fmla="*/ 670084 w 981075"/>
                <a:gd name="connsiteY41" fmla="*/ 1628299 h 4248150"/>
                <a:gd name="connsiteX42" fmla="*/ 962501 w 981075"/>
                <a:gd name="connsiteY42" fmla="*/ 1119664 h 4248150"/>
                <a:gd name="connsiteX43" fmla="*/ 636746 w 981075"/>
                <a:gd name="connsiteY43" fmla="*/ 585311 h 4248150"/>
                <a:gd name="connsiteX44" fmla="*/ 579596 w 981075"/>
                <a:gd name="connsiteY44" fmla="*/ 651034 h 4248150"/>
                <a:gd name="connsiteX45" fmla="*/ 543401 w 981075"/>
                <a:gd name="connsiteY45" fmla="*/ 691991 h 4248150"/>
                <a:gd name="connsiteX46" fmla="*/ 715804 w 981075"/>
                <a:gd name="connsiteY46" fmla="*/ 880586 h 4248150"/>
                <a:gd name="connsiteX47" fmla="*/ 350044 w 981075"/>
                <a:gd name="connsiteY47" fmla="*/ 880586 h 4248150"/>
                <a:gd name="connsiteX48" fmla="*/ 500539 w 981075"/>
                <a:gd name="connsiteY48" fmla="*/ 693896 h 4248150"/>
                <a:gd name="connsiteX49" fmla="*/ 510064 w 981075"/>
                <a:gd name="connsiteY49" fmla="*/ 682466 h 4248150"/>
                <a:gd name="connsiteX50" fmla="*/ 519589 w 981075"/>
                <a:gd name="connsiteY50" fmla="*/ 671036 h 4248150"/>
                <a:gd name="connsiteX51" fmla="*/ 552926 w 981075"/>
                <a:gd name="connsiteY51" fmla="*/ 633889 h 4248150"/>
                <a:gd name="connsiteX52" fmla="*/ 612934 w 981075"/>
                <a:gd name="connsiteY52" fmla="*/ 565309 h 4248150"/>
                <a:gd name="connsiteX53" fmla="*/ 622459 w 981075"/>
                <a:gd name="connsiteY53" fmla="*/ 553879 h 4248150"/>
                <a:gd name="connsiteX54" fmla="*/ 631984 w 981075"/>
                <a:gd name="connsiteY54" fmla="*/ 542449 h 4248150"/>
                <a:gd name="connsiteX55" fmla="*/ 823436 w 981075"/>
                <a:gd name="connsiteY55" fmla="*/ 295751 h 4248150"/>
                <a:gd name="connsiteX56" fmla="*/ 911066 w 981075"/>
                <a:gd name="connsiteY56" fmla="*/ 7144 h 4248150"/>
                <a:gd name="connsiteX57" fmla="*/ 769144 w 981075"/>
                <a:gd name="connsiteY57" fmla="*/ 7144 h 4248150"/>
                <a:gd name="connsiteX58" fmla="*/ 696754 w 981075"/>
                <a:gd name="connsiteY58" fmla="*/ 224314 h 4248150"/>
                <a:gd name="connsiteX59" fmla="*/ 531019 w 981075"/>
                <a:gd name="connsiteY59" fmla="*/ 439579 h 4248150"/>
                <a:gd name="connsiteX60" fmla="*/ 521494 w 981075"/>
                <a:gd name="connsiteY60" fmla="*/ 451009 h 4248150"/>
                <a:gd name="connsiteX61" fmla="*/ 511969 w 981075"/>
                <a:gd name="connsiteY61" fmla="*/ 462439 h 4248150"/>
                <a:gd name="connsiteX62" fmla="*/ 437674 w 981075"/>
                <a:gd name="connsiteY62" fmla="*/ 547211 h 4248150"/>
                <a:gd name="connsiteX63" fmla="*/ 418624 w 981075"/>
                <a:gd name="connsiteY63" fmla="*/ 568166 h 4248150"/>
                <a:gd name="connsiteX64" fmla="*/ 409099 w 981075"/>
                <a:gd name="connsiteY64" fmla="*/ 579596 h 4248150"/>
                <a:gd name="connsiteX65" fmla="*/ 399574 w 981075"/>
                <a:gd name="connsiteY65" fmla="*/ 591026 h 4248150"/>
                <a:gd name="connsiteX66" fmla="*/ 102394 w 981075"/>
                <a:gd name="connsiteY66" fmla="*/ 1115854 h 4248150"/>
                <a:gd name="connsiteX67" fmla="*/ 399574 w 981075"/>
                <a:gd name="connsiteY67" fmla="*/ 1623536 h 4248150"/>
                <a:gd name="connsiteX68" fmla="*/ 411004 w 981075"/>
                <a:gd name="connsiteY68" fmla="*/ 1633061 h 4248150"/>
                <a:gd name="connsiteX69" fmla="*/ 422434 w 981075"/>
                <a:gd name="connsiteY69" fmla="*/ 1642586 h 4248150"/>
                <a:gd name="connsiteX70" fmla="*/ 485299 w 981075"/>
                <a:gd name="connsiteY70" fmla="*/ 1693069 h 4248150"/>
                <a:gd name="connsiteX71" fmla="*/ 534829 w 981075"/>
                <a:gd name="connsiteY71" fmla="*/ 1733074 h 4248150"/>
                <a:gd name="connsiteX72" fmla="*/ 547211 w 981075"/>
                <a:gd name="connsiteY72" fmla="*/ 1742599 h 4248150"/>
                <a:gd name="connsiteX73" fmla="*/ 558641 w 981075"/>
                <a:gd name="connsiteY73" fmla="*/ 1752124 h 4248150"/>
                <a:gd name="connsiteX74" fmla="*/ 707231 w 981075"/>
                <a:gd name="connsiteY74" fmla="*/ 1894046 h 4248150"/>
                <a:gd name="connsiteX75" fmla="*/ 338614 w 981075"/>
                <a:gd name="connsiteY75" fmla="*/ 1894046 h 4248150"/>
                <a:gd name="connsiteX76" fmla="*/ 509111 w 981075"/>
                <a:gd name="connsiteY76" fmla="*/ 1751171 h 4248150"/>
                <a:gd name="connsiteX77" fmla="*/ 462439 w 981075"/>
                <a:gd name="connsiteY77" fmla="*/ 1714024 h 4248150"/>
                <a:gd name="connsiteX78" fmla="*/ 396716 w 981075"/>
                <a:gd name="connsiteY78" fmla="*/ 1660684 h 4248150"/>
                <a:gd name="connsiteX79" fmla="*/ 81439 w 981075"/>
                <a:gd name="connsiteY79" fmla="*/ 2095024 h 4248150"/>
                <a:gd name="connsiteX80" fmla="*/ 368141 w 981075"/>
                <a:gd name="connsiteY80" fmla="*/ 2641759 h 4248150"/>
                <a:gd name="connsiteX81" fmla="*/ 388144 w 981075"/>
                <a:gd name="connsiteY81" fmla="*/ 2625566 h 4248150"/>
                <a:gd name="connsiteX82" fmla="*/ 479584 w 981075"/>
                <a:gd name="connsiteY82" fmla="*/ 2552224 h 4248150"/>
                <a:gd name="connsiteX83" fmla="*/ 350996 w 981075"/>
                <a:gd name="connsiteY83" fmla="*/ 2404586 h 4248150"/>
                <a:gd name="connsiteX84" fmla="*/ 680561 w 981075"/>
                <a:gd name="connsiteY84" fmla="*/ 2404586 h 4248150"/>
                <a:gd name="connsiteX85" fmla="*/ 524351 w 981075"/>
                <a:gd name="connsiteY85" fmla="*/ 2554129 h 4248150"/>
                <a:gd name="connsiteX86" fmla="*/ 512921 w 981075"/>
                <a:gd name="connsiteY86" fmla="*/ 2563654 h 4248150"/>
                <a:gd name="connsiteX87" fmla="*/ 501491 w 981075"/>
                <a:gd name="connsiteY87" fmla="*/ 2573179 h 4248150"/>
                <a:gd name="connsiteX88" fmla="*/ 410051 w 981075"/>
                <a:gd name="connsiteY88" fmla="*/ 2646521 h 4248150"/>
                <a:gd name="connsiteX89" fmla="*/ 390049 w 981075"/>
                <a:gd name="connsiteY89" fmla="*/ 2662714 h 4248150"/>
                <a:gd name="connsiteX90" fmla="*/ 378619 w 981075"/>
                <a:gd name="connsiteY90" fmla="*/ 2672239 h 4248150"/>
                <a:gd name="connsiteX91" fmla="*/ 367189 w 981075"/>
                <a:gd name="connsiteY91" fmla="*/ 2681764 h 4248150"/>
                <a:gd name="connsiteX92" fmla="*/ 7144 w 981075"/>
                <a:gd name="connsiteY92" fmla="*/ 3192304 h 4248150"/>
                <a:gd name="connsiteX93" fmla="*/ 355759 w 981075"/>
                <a:gd name="connsiteY93" fmla="*/ 3710464 h 4248150"/>
                <a:gd name="connsiteX94" fmla="*/ 367189 w 981075"/>
                <a:gd name="connsiteY94" fmla="*/ 3719989 h 4248150"/>
                <a:gd name="connsiteX95" fmla="*/ 378619 w 981075"/>
                <a:gd name="connsiteY95" fmla="*/ 3729514 h 4248150"/>
                <a:gd name="connsiteX96" fmla="*/ 456724 w 981075"/>
                <a:gd name="connsiteY96" fmla="*/ 3794284 h 4248150"/>
                <a:gd name="connsiteX97" fmla="*/ 488156 w 981075"/>
                <a:gd name="connsiteY97" fmla="*/ 3820001 h 4248150"/>
                <a:gd name="connsiteX98" fmla="*/ 499586 w 981075"/>
                <a:gd name="connsiteY98" fmla="*/ 3829526 h 4248150"/>
                <a:gd name="connsiteX99" fmla="*/ 511016 w 981075"/>
                <a:gd name="connsiteY99" fmla="*/ 3839051 h 4248150"/>
                <a:gd name="connsiteX100" fmla="*/ 830104 w 981075"/>
                <a:gd name="connsiteY100" fmla="*/ 4247674 h 4248150"/>
                <a:gd name="connsiteX101" fmla="*/ 979646 w 981075"/>
                <a:gd name="connsiteY101" fmla="*/ 4247674 h 4248150"/>
                <a:gd name="connsiteX102" fmla="*/ 621506 w 981075"/>
                <a:gd name="connsiteY102" fmla="*/ 3748564 h 4248150"/>
                <a:gd name="connsiteX103" fmla="*/ 252889 w 981075"/>
                <a:gd name="connsiteY103" fmla="*/ 1080611 h 4248150"/>
                <a:gd name="connsiteX104" fmla="*/ 285274 w 981075"/>
                <a:gd name="connsiteY104" fmla="*/ 985361 h 4248150"/>
                <a:gd name="connsiteX105" fmla="*/ 307181 w 981075"/>
                <a:gd name="connsiteY105" fmla="*/ 944404 h 4248150"/>
                <a:gd name="connsiteX106" fmla="*/ 759619 w 981075"/>
                <a:gd name="connsiteY106" fmla="*/ 944404 h 4248150"/>
                <a:gd name="connsiteX107" fmla="*/ 780574 w 981075"/>
                <a:gd name="connsiteY107" fmla="*/ 985361 h 4248150"/>
                <a:gd name="connsiteX108" fmla="*/ 810101 w 981075"/>
                <a:gd name="connsiteY108" fmla="*/ 1080611 h 4248150"/>
                <a:gd name="connsiteX109" fmla="*/ 812006 w 981075"/>
                <a:gd name="connsiteY109" fmla="*/ 1099661 h 4248150"/>
                <a:gd name="connsiteX110" fmla="*/ 250031 w 981075"/>
                <a:gd name="connsiteY110" fmla="*/ 1099661 h 4248150"/>
                <a:gd name="connsiteX111" fmla="*/ 252889 w 981075"/>
                <a:gd name="connsiteY111" fmla="*/ 1080611 h 4248150"/>
                <a:gd name="connsiteX112" fmla="*/ 306229 w 981075"/>
                <a:gd name="connsiteY112" fmla="*/ 1319689 h 4248150"/>
                <a:gd name="connsiteX113" fmla="*/ 273844 w 981075"/>
                <a:gd name="connsiteY113" fmla="*/ 1253014 h 4248150"/>
                <a:gd name="connsiteX114" fmla="*/ 252889 w 981075"/>
                <a:gd name="connsiteY114" fmla="*/ 1167289 h 4248150"/>
                <a:gd name="connsiteX115" fmla="*/ 809149 w 981075"/>
                <a:gd name="connsiteY115" fmla="*/ 1167289 h 4248150"/>
                <a:gd name="connsiteX116" fmla="*/ 787241 w 981075"/>
                <a:gd name="connsiteY116" fmla="*/ 1253014 h 4248150"/>
                <a:gd name="connsiteX117" fmla="*/ 754856 w 981075"/>
                <a:gd name="connsiteY117" fmla="*/ 1319689 h 4248150"/>
                <a:gd name="connsiteX118" fmla="*/ 753904 w 981075"/>
                <a:gd name="connsiteY118" fmla="*/ 1321594 h 4248150"/>
                <a:gd name="connsiteX119" fmla="*/ 308134 w 981075"/>
                <a:gd name="connsiteY119" fmla="*/ 1321594 h 4248150"/>
                <a:gd name="connsiteX120" fmla="*/ 306229 w 981075"/>
                <a:gd name="connsiteY120" fmla="*/ 1319689 h 4248150"/>
                <a:gd name="connsiteX121" fmla="*/ 230981 w 981075"/>
                <a:gd name="connsiteY121" fmla="*/ 2097881 h 4248150"/>
                <a:gd name="connsiteX122" fmla="*/ 230981 w 981075"/>
                <a:gd name="connsiteY122" fmla="*/ 2097881 h 4248150"/>
                <a:gd name="connsiteX123" fmla="*/ 255746 w 981075"/>
                <a:gd name="connsiteY123" fmla="*/ 2002631 h 4248150"/>
                <a:gd name="connsiteX124" fmla="*/ 279559 w 981075"/>
                <a:gd name="connsiteY124" fmla="*/ 1963579 h 4248150"/>
                <a:gd name="connsiteX125" fmla="*/ 751999 w 981075"/>
                <a:gd name="connsiteY125" fmla="*/ 1963579 h 4248150"/>
                <a:gd name="connsiteX126" fmla="*/ 769144 w 981075"/>
                <a:gd name="connsiteY126" fmla="*/ 1997869 h 4248150"/>
                <a:gd name="connsiteX127" fmla="*/ 769144 w 981075"/>
                <a:gd name="connsiteY127" fmla="*/ 1997869 h 4248150"/>
                <a:gd name="connsiteX128" fmla="*/ 771049 w 981075"/>
                <a:gd name="connsiteY128" fmla="*/ 2002631 h 4248150"/>
                <a:gd name="connsiteX129" fmla="*/ 796766 w 981075"/>
                <a:gd name="connsiteY129" fmla="*/ 2097881 h 4248150"/>
                <a:gd name="connsiteX130" fmla="*/ 798671 w 981075"/>
                <a:gd name="connsiteY130" fmla="*/ 2118836 h 4248150"/>
                <a:gd name="connsiteX131" fmla="*/ 551974 w 981075"/>
                <a:gd name="connsiteY131" fmla="*/ 2118836 h 4248150"/>
                <a:gd name="connsiteX132" fmla="*/ 551021 w 981075"/>
                <a:gd name="connsiteY132" fmla="*/ 2118836 h 4248150"/>
                <a:gd name="connsiteX133" fmla="*/ 231934 w 981075"/>
                <a:gd name="connsiteY133" fmla="*/ 2118836 h 4248150"/>
                <a:gd name="connsiteX134" fmla="*/ 230981 w 981075"/>
                <a:gd name="connsiteY134" fmla="*/ 2097881 h 4248150"/>
                <a:gd name="connsiteX135" fmla="*/ 305276 w 981075"/>
                <a:gd name="connsiteY135" fmla="*/ 2340769 h 4248150"/>
                <a:gd name="connsiteX136" fmla="*/ 296704 w 981075"/>
                <a:gd name="connsiteY136" fmla="*/ 2327434 h 4248150"/>
                <a:gd name="connsiteX137" fmla="*/ 264319 w 981075"/>
                <a:gd name="connsiteY137" fmla="*/ 2260759 h 4248150"/>
                <a:gd name="connsiteX138" fmla="*/ 240506 w 981075"/>
                <a:gd name="connsiteY138" fmla="*/ 2186464 h 4248150"/>
                <a:gd name="connsiteX139" fmla="*/ 551021 w 981075"/>
                <a:gd name="connsiteY139" fmla="*/ 2186464 h 4248150"/>
                <a:gd name="connsiteX140" fmla="*/ 551974 w 981075"/>
                <a:gd name="connsiteY140" fmla="*/ 2186464 h 4248150"/>
                <a:gd name="connsiteX141" fmla="*/ 794861 w 981075"/>
                <a:gd name="connsiteY141" fmla="*/ 2186464 h 4248150"/>
                <a:gd name="connsiteX142" fmla="*/ 773906 w 981075"/>
                <a:gd name="connsiteY142" fmla="*/ 2260759 h 4248150"/>
                <a:gd name="connsiteX143" fmla="*/ 753904 w 981075"/>
                <a:gd name="connsiteY143" fmla="*/ 2303621 h 4248150"/>
                <a:gd name="connsiteX144" fmla="*/ 754856 w 981075"/>
                <a:gd name="connsiteY144" fmla="*/ 2303621 h 4248150"/>
                <a:gd name="connsiteX145" fmla="*/ 740569 w 981075"/>
                <a:gd name="connsiteY145" fmla="*/ 2328386 h 4248150"/>
                <a:gd name="connsiteX146" fmla="*/ 731996 w 981075"/>
                <a:gd name="connsiteY146" fmla="*/ 2341721 h 4248150"/>
                <a:gd name="connsiteX147" fmla="*/ 305276 w 981075"/>
                <a:gd name="connsiteY147" fmla="*/ 2341721 h 4248150"/>
                <a:gd name="connsiteX148" fmla="*/ 158591 w 981075"/>
                <a:gd name="connsiteY148" fmla="*/ 3162776 h 4248150"/>
                <a:gd name="connsiteX149" fmla="*/ 190976 w 981075"/>
                <a:gd name="connsiteY149" fmla="*/ 3067526 h 4248150"/>
                <a:gd name="connsiteX150" fmla="*/ 227171 w 981075"/>
                <a:gd name="connsiteY150" fmla="*/ 3011329 h 4248150"/>
                <a:gd name="connsiteX151" fmla="*/ 723424 w 981075"/>
                <a:gd name="connsiteY151" fmla="*/ 3011329 h 4248150"/>
                <a:gd name="connsiteX152" fmla="*/ 759619 w 981075"/>
                <a:gd name="connsiteY152" fmla="*/ 3067526 h 4248150"/>
                <a:gd name="connsiteX153" fmla="*/ 795814 w 981075"/>
                <a:gd name="connsiteY153" fmla="*/ 3162776 h 4248150"/>
                <a:gd name="connsiteX154" fmla="*/ 797719 w 981075"/>
                <a:gd name="connsiteY154" fmla="*/ 3174206 h 4248150"/>
                <a:gd name="connsiteX155" fmla="*/ 157639 w 981075"/>
                <a:gd name="connsiteY155" fmla="*/ 3174206 h 4248150"/>
                <a:gd name="connsiteX156" fmla="*/ 158591 w 981075"/>
                <a:gd name="connsiteY156" fmla="*/ 3162776 h 4248150"/>
                <a:gd name="connsiteX157" fmla="*/ 236696 w 981075"/>
                <a:gd name="connsiteY157" fmla="*/ 3391376 h 4248150"/>
                <a:gd name="connsiteX158" fmla="*/ 193834 w 981075"/>
                <a:gd name="connsiteY158" fmla="*/ 3324701 h 4248150"/>
                <a:gd name="connsiteX159" fmla="*/ 163354 w 981075"/>
                <a:gd name="connsiteY159" fmla="*/ 3244691 h 4248150"/>
                <a:gd name="connsiteX160" fmla="*/ 796766 w 981075"/>
                <a:gd name="connsiteY160" fmla="*/ 3244691 h 4248150"/>
                <a:gd name="connsiteX161" fmla="*/ 770096 w 981075"/>
                <a:gd name="connsiteY161" fmla="*/ 3324701 h 4248150"/>
                <a:gd name="connsiteX162" fmla="*/ 730091 w 981075"/>
                <a:gd name="connsiteY162" fmla="*/ 3391376 h 4248150"/>
                <a:gd name="connsiteX163" fmla="*/ 717709 w 981075"/>
                <a:gd name="connsiteY163" fmla="*/ 3408521 h 4248150"/>
                <a:gd name="connsiteX164" fmla="*/ 250984 w 981075"/>
                <a:gd name="connsiteY164" fmla="*/ 3408521 h 4248150"/>
                <a:gd name="connsiteX165" fmla="*/ 236696 w 981075"/>
                <a:gd name="connsiteY165" fmla="*/ 3391376 h 424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81075" h="4248150">
                  <a:moveTo>
                    <a:pt x="621506" y="3748564"/>
                  </a:moveTo>
                  <a:cubicBezTo>
                    <a:pt x="617696" y="3745706"/>
                    <a:pt x="613886" y="3741896"/>
                    <a:pt x="610076" y="3739039"/>
                  </a:cubicBezTo>
                  <a:cubicBezTo>
                    <a:pt x="606266" y="3736181"/>
                    <a:pt x="602456" y="3732371"/>
                    <a:pt x="598646" y="3729514"/>
                  </a:cubicBezTo>
                  <a:cubicBezTo>
                    <a:pt x="585311" y="3719036"/>
                    <a:pt x="572929" y="3707606"/>
                    <a:pt x="559594" y="3697129"/>
                  </a:cubicBezTo>
                  <a:cubicBezTo>
                    <a:pt x="535781" y="3678079"/>
                    <a:pt x="511969" y="3658076"/>
                    <a:pt x="489109" y="3638074"/>
                  </a:cubicBezTo>
                  <a:cubicBezTo>
                    <a:pt x="485299" y="3635216"/>
                    <a:pt x="481489" y="3631406"/>
                    <a:pt x="477679" y="3628549"/>
                  </a:cubicBezTo>
                  <a:cubicBezTo>
                    <a:pt x="473869" y="3625691"/>
                    <a:pt x="470059" y="3621881"/>
                    <a:pt x="466249" y="3619024"/>
                  </a:cubicBezTo>
                  <a:cubicBezTo>
                    <a:pt x="411956" y="3573304"/>
                    <a:pt x="359569" y="3526631"/>
                    <a:pt x="313849" y="3479959"/>
                  </a:cubicBezTo>
                  <a:lnTo>
                    <a:pt x="658654" y="3479959"/>
                  </a:lnTo>
                  <a:cubicBezTo>
                    <a:pt x="614839" y="3526631"/>
                    <a:pt x="565309" y="3573304"/>
                    <a:pt x="512921" y="3619024"/>
                  </a:cubicBezTo>
                  <a:cubicBezTo>
                    <a:pt x="535781" y="3638074"/>
                    <a:pt x="559594" y="3657124"/>
                    <a:pt x="582454" y="3676174"/>
                  </a:cubicBezTo>
                  <a:cubicBezTo>
                    <a:pt x="595789" y="3687604"/>
                    <a:pt x="609124" y="3698081"/>
                    <a:pt x="622459" y="3709511"/>
                  </a:cubicBezTo>
                  <a:cubicBezTo>
                    <a:pt x="796766" y="3557111"/>
                    <a:pt x="950119" y="3395186"/>
                    <a:pt x="950119" y="3202781"/>
                  </a:cubicBezTo>
                  <a:cubicBezTo>
                    <a:pt x="950119" y="3012281"/>
                    <a:pt x="794861" y="2857976"/>
                    <a:pt x="625316" y="2696051"/>
                  </a:cubicBezTo>
                  <a:cubicBezTo>
                    <a:pt x="593884" y="2721769"/>
                    <a:pt x="562451" y="2747486"/>
                    <a:pt x="531971" y="2772251"/>
                  </a:cubicBezTo>
                  <a:cubicBezTo>
                    <a:pt x="526256" y="2777014"/>
                    <a:pt x="520541" y="2781776"/>
                    <a:pt x="514826" y="2785586"/>
                  </a:cubicBezTo>
                  <a:cubicBezTo>
                    <a:pt x="570071" y="2837974"/>
                    <a:pt x="623411" y="2889409"/>
                    <a:pt x="668179" y="2940844"/>
                  </a:cubicBezTo>
                  <a:lnTo>
                    <a:pt x="288131" y="2940844"/>
                  </a:lnTo>
                  <a:cubicBezTo>
                    <a:pt x="339566" y="2888456"/>
                    <a:pt x="401479" y="2837021"/>
                    <a:pt x="466249" y="2783681"/>
                  </a:cubicBezTo>
                  <a:cubicBezTo>
                    <a:pt x="470059" y="2780824"/>
                    <a:pt x="473869" y="2777014"/>
                    <a:pt x="477679" y="2774156"/>
                  </a:cubicBezTo>
                  <a:cubicBezTo>
                    <a:pt x="481489" y="2771299"/>
                    <a:pt x="485299" y="2767489"/>
                    <a:pt x="490061" y="2764631"/>
                  </a:cubicBezTo>
                  <a:cubicBezTo>
                    <a:pt x="495776" y="2759869"/>
                    <a:pt x="501491" y="2755106"/>
                    <a:pt x="508159" y="2750344"/>
                  </a:cubicBezTo>
                  <a:cubicBezTo>
                    <a:pt x="538639" y="2725579"/>
                    <a:pt x="570071" y="2700814"/>
                    <a:pt x="601504" y="2675096"/>
                  </a:cubicBezTo>
                  <a:cubicBezTo>
                    <a:pt x="605314" y="2672239"/>
                    <a:pt x="609124" y="2668429"/>
                    <a:pt x="612934" y="2665571"/>
                  </a:cubicBezTo>
                  <a:cubicBezTo>
                    <a:pt x="616744" y="2662714"/>
                    <a:pt x="620554" y="2658904"/>
                    <a:pt x="624364" y="2656046"/>
                  </a:cubicBezTo>
                  <a:cubicBezTo>
                    <a:pt x="746284" y="2553176"/>
                    <a:pt x="860584" y="2438876"/>
                    <a:pt x="914876" y="2303621"/>
                  </a:cubicBezTo>
                  <a:lnTo>
                    <a:pt x="913924" y="2303621"/>
                  </a:lnTo>
                  <a:cubicBezTo>
                    <a:pt x="934879" y="2251234"/>
                    <a:pt x="947261" y="2195989"/>
                    <a:pt x="947261" y="2136934"/>
                  </a:cubicBezTo>
                  <a:cubicBezTo>
                    <a:pt x="947261" y="2087404"/>
                    <a:pt x="939641" y="2041684"/>
                    <a:pt x="926306" y="1998821"/>
                  </a:cubicBezTo>
                  <a:lnTo>
                    <a:pt x="927259" y="1998821"/>
                  </a:lnTo>
                  <a:cubicBezTo>
                    <a:pt x="884396" y="1863566"/>
                    <a:pt x="781526" y="1760696"/>
                    <a:pt x="669131" y="1666399"/>
                  </a:cubicBezTo>
                  <a:cubicBezTo>
                    <a:pt x="665321" y="1663541"/>
                    <a:pt x="661511" y="1659731"/>
                    <a:pt x="657701" y="1656874"/>
                  </a:cubicBezTo>
                  <a:cubicBezTo>
                    <a:pt x="653891" y="1654016"/>
                    <a:pt x="650081" y="1650206"/>
                    <a:pt x="646271" y="1647349"/>
                  </a:cubicBezTo>
                  <a:cubicBezTo>
                    <a:pt x="625316" y="1630204"/>
                    <a:pt x="604361" y="1614011"/>
                    <a:pt x="583406" y="1596866"/>
                  </a:cubicBezTo>
                  <a:cubicBezTo>
                    <a:pt x="567214" y="1583531"/>
                    <a:pt x="551021" y="1570196"/>
                    <a:pt x="534829" y="1557814"/>
                  </a:cubicBezTo>
                  <a:cubicBezTo>
                    <a:pt x="531019" y="1554956"/>
                    <a:pt x="527209" y="1551146"/>
                    <a:pt x="523399" y="1548289"/>
                  </a:cubicBezTo>
                  <a:cubicBezTo>
                    <a:pt x="519589" y="1545431"/>
                    <a:pt x="515779" y="1541621"/>
                    <a:pt x="511969" y="1538764"/>
                  </a:cubicBezTo>
                  <a:cubicBezTo>
                    <a:pt x="454819" y="1491139"/>
                    <a:pt x="400526" y="1442561"/>
                    <a:pt x="356711" y="1390174"/>
                  </a:cubicBezTo>
                  <a:lnTo>
                    <a:pt x="708184" y="1390174"/>
                  </a:lnTo>
                  <a:cubicBezTo>
                    <a:pt x="666274" y="1442561"/>
                    <a:pt x="613886" y="1492091"/>
                    <a:pt x="558641" y="1538764"/>
                  </a:cubicBezTo>
                  <a:cubicBezTo>
                    <a:pt x="573881" y="1551146"/>
                    <a:pt x="590074" y="1563529"/>
                    <a:pt x="605314" y="1575911"/>
                  </a:cubicBezTo>
                  <a:cubicBezTo>
                    <a:pt x="627221" y="1593056"/>
                    <a:pt x="648176" y="1610201"/>
                    <a:pt x="670084" y="1628299"/>
                  </a:cubicBezTo>
                  <a:cubicBezTo>
                    <a:pt x="826294" y="1495901"/>
                    <a:pt x="962501" y="1339691"/>
                    <a:pt x="962501" y="1119664"/>
                  </a:cubicBezTo>
                  <a:cubicBezTo>
                    <a:pt x="962501" y="919639"/>
                    <a:pt x="811054" y="753904"/>
                    <a:pt x="636746" y="585311"/>
                  </a:cubicBezTo>
                  <a:cubicBezTo>
                    <a:pt x="617696" y="607219"/>
                    <a:pt x="598646" y="629126"/>
                    <a:pt x="579596" y="651034"/>
                  </a:cubicBezTo>
                  <a:cubicBezTo>
                    <a:pt x="567214" y="664369"/>
                    <a:pt x="555784" y="678656"/>
                    <a:pt x="543401" y="691991"/>
                  </a:cubicBezTo>
                  <a:cubicBezTo>
                    <a:pt x="608171" y="755809"/>
                    <a:pt x="668179" y="817721"/>
                    <a:pt x="715804" y="880586"/>
                  </a:cubicBezTo>
                  <a:lnTo>
                    <a:pt x="350044" y="880586"/>
                  </a:lnTo>
                  <a:cubicBezTo>
                    <a:pt x="392906" y="820579"/>
                    <a:pt x="444341" y="757714"/>
                    <a:pt x="500539" y="693896"/>
                  </a:cubicBezTo>
                  <a:cubicBezTo>
                    <a:pt x="503396" y="690086"/>
                    <a:pt x="507206" y="686276"/>
                    <a:pt x="510064" y="682466"/>
                  </a:cubicBezTo>
                  <a:cubicBezTo>
                    <a:pt x="512921" y="678656"/>
                    <a:pt x="516731" y="674846"/>
                    <a:pt x="519589" y="671036"/>
                  </a:cubicBezTo>
                  <a:cubicBezTo>
                    <a:pt x="530066" y="658654"/>
                    <a:pt x="541496" y="646271"/>
                    <a:pt x="552926" y="633889"/>
                  </a:cubicBezTo>
                  <a:cubicBezTo>
                    <a:pt x="572929" y="611029"/>
                    <a:pt x="592931" y="588169"/>
                    <a:pt x="612934" y="565309"/>
                  </a:cubicBezTo>
                  <a:cubicBezTo>
                    <a:pt x="615791" y="561499"/>
                    <a:pt x="619601" y="557689"/>
                    <a:pt x="622459" y="553879"/>
                  </a:cubicBezTo>
                  <a:cubicBezTo>
                    <a:pt x="625316" y="550069"/>
                    <a:pt x="629126" y="546259"/>
                    <a:pt x="631984" y="542449"/>
                  </a:cubicBezTo>
                  <a:cubicBezTo>
                    <a:pt x="700564" y="463391"/>
                    <a:pt x="773906" y="384334"/>
                    <a:pt x="823436" y="295751"/>
                  </a:cubicBezTo>
                  <a:cubicBezTo>
                    <a:pt x="879634" y="191929"/>
                    <a:pt x="905351" y="96679"/>
                    <a:pt x="911066" y="7144"/>
                  </a:cubicBezTo>
                  <a:lnTo>
                    <a:pt x="769144" y="7144"/>
                  </a:lnTo>
                  <a:cubicBezTo>
                    <a:pt x="762476" y="83344"/>
                    <a:pt x="738664" y="159544"/>
                    <a:pt x="696754" y="224314"/>
                  </a:cubicBezTo>
                  <a:cubicBezTo>
                    <a:pt x="649129" y="297656"/>
                    <a:pt x="591026" y="369094"/>
                    <a:pt x="531019" y="439579"/>
                  </a:cubicBezTo>
                  <a:cubicBezTo>
                    <a:pt x="528161" y="443389"/>
                    <a:pt x="524351" y="447199"/>
                    <a:pt x="521494" y="451009"/>
                  </a:cubicBezTo>
                  <a:cubicBezTo>
                    <a:pt x="518636" y="454819"/>
                    <a:pt x="514826" y="458629"/>
                    <a:pt x="511969" y="462439"/>
                  </a:cubicBezTo>
                  <a:cubicBezTo>
                    <a:pt x="487204" y="491014"/>
                    <a:pt x="462439" y="519589"/>
                    <a:pt x="437674" y="547211"/>
                  </a:cubicBezTo>
                  <a:cubicBezTo>
                    <a:pt x="431006" y="554831"/>
                    <a:pt x="425291" y="561499"/>
                    <a:pt x="418624" y="568166"/>
                  </a:cubicBezTo>
                  <a:cubicBezTo>
                    <a:pt x="414814" y="571976"/>
                    <a:pt x="411956" y="575786"/>
                    <a:pt x="409099" y="579596"/>
                  </a:cubicBezTo>
                  <a:cubicBezTo>
                    <a:pt x="405289" y="583406"/>
                    <a:pt x="402431" y="587216"/>
                    <a:pt x="399574" y="591026"/>
                  </a:cubicBezTo>
                  <a:cubicBezTo>
                    <a:pt x="242411" y="772001"/>
                    <a:pt x="102394" y="943451"/>
                    <a:pt x="102394" y="1115854"/>
                  </a:cubicBezTo>
                  <a:cubicBezTo>
                    <a:pt x="102394" y="1344454"/>
                    <a:pt x="247174" y="1495901"/>
                    <a:pt x="399574" y="1623536"/>
                  </a:cubicBezTo>
                  <a:cubicBezTo>
                    <a:pt x="403384" y="1626394"/>
                    <a:pt x="407194" y="1630204"/>
                    <a:pt x="411004" y="1633061"/>
                  </a:cubicBezTo>
                  <a:cubicBezTo>
                    <a:pt x="414814" y="1635919"/>
                    <a:pt x="418624" y="1639729"/>
                    <a:pt x="422434" y="1642586"/>
                  </a:cubicBezTo>
                  <a:cubicBezTo>
                    <a:pt x="443389" y="1659731"/>
                    <a:pt x="464344" y="1676876"/>
                    <a:pt x="485299" y="1693069"/>
                  </a:cubicBezTo>
                  <a:cubicBezTo>
                    <a:pt x="502444" y="1706404"/>
                    <a:pt x="518636" y="1719739"/>
                    <a:pt x="534829" y="1733074"/>
                  </a:cubicBezTo>
                  <a:cubicBezTo>
                    <a:pt x="538639" y="1735931"/>
                    <a:pt x="542449" y="1739741"/>
                    <a:pt x="547211" y="1742599"/>
                  </a:cubicBezTo>
                  <a:cubicBezTo>
                    <a:pt x="551021" y="1745456"/>
                    <a:pt x="554831" y="1749266"/>
                    <a:pt x="558641" y="1752124"/>
                  </a:cubicBezTo>
                  <a:cubicBezTo>
                    <a:pt x="614839" y="1798796"/>
                    <a:pt x="666274" y="1845469"/>
                    <a:pt x="707231" y="1894046"/>
                  </a:cubicBezTo>
                  <a:lnTo>
                    <a:pt x="338614" y="1894046"/>
                  </a:lnTo>
                  <a:cubicBezTo>
                    <a:pt x="386239" y="1847374"/>
                    <a:pt x="445294" y="1800701"/>
                    <a:pt x="509111" y="1751171"/>
                  </a:cubicBezTo>
                  <a:cubicBezTo>
                    <a:pt x="493871" y="1738789"/>
                    <a:pt x="478631" y="1726406"/>
                    <a:pt x="462439" y="1714024"/>
                  </a:cubicBezTo>
                  <a:cubicBezTo>
                    <a:pt x="440531" y="1696879"/>
                    <a:pt x="418624" y="1678781"/>
                    <a:pt x="396716" y="1660684"/>
                  </a:cubicBezTo>
                  <a:cubicBezTo>
                    <a:pt x="230029" y="1790224"/>
                    <a:pt x="81439" y="1915954"/>
                    <a:pt x="81439" y="2095024"/>
                  </a:cubicBezTo>
                  <a:cubicBezTo>
                    <a:pt x="81439" y="2312194"/>
                    <a:pt x="216694" y="2487454"/>
                    <a:pt x="368141" y="2641759"/>
                  </a:cubicBezTo>
                  <a:cubicBezTo>
                    <a:pt x="374809" y="2636044"/>
                    <a:pt x="381476" y="2631281"/>
                    <a:pt x="388144" y="2625566"/>
                  </a:cubicBezTo>
                  <a:cubicBezTo>
                    <a:pt x="418624" y="2600801"/>
                    <a:pt x="449104" y="2576989"/>
                    <a:pt x="479584" y="2552224"/>
                  </a:cubicBezTo>
                  <a:cubicBezTo>
                    <a:pt x="432911" y="2504599"/>
                    <a:pt x="388144" y="2455069"/>
                    <a:pt x="350996" y="2404586"/>
                  </a:cubicBezTo>
                  <a:lnTo>
                    <a:pt x="680561" y="2404586"/>
                  </a:lnTo>
                  <a:cubicBezTo>
                    <a:pt x="635794" y="2456021"/>
                    <a:pt x="581501" y="2505551"/>
                    <a:pt x="524351" y="2554129"/>
                  </a:cubicBezTo>
                  <a:cubicBezTo>
                    <a:pt x="520541" y="2556986"/>
                    <a:pt x="516731" y="2560796"/>
                    <a:pt x="512921" y="2563654"/>
                  </a:cubicBezTo>
                  <a:cubicBezTo>
                    <a:pt x="509111" y="2566511"/>
                    <a:pt x="505301" y="2570321"/>
                    <a:pt x="501491" y="2573179"/>
                  </a:cubicBezTo>
                  <a:cubicBezTo>
                    <a:pt x="471964" y="2597944"/>
                    <a:pt x="440531" y="2622709"/>
                    <a:pt x="410051" y="2646521"/>
                  </a:cubicBezTo>
                  <a:cubicBezTo>
                    <a:pt x="403384" y="2652236"/>
                    <a:pt x="396716" y="2656999"/>
                    <a:pt x="390049" y="2662714"/>
                  </a:cubicBezTo>
                  <a:cubicBezTo>
                    <a:pt x="386239" y="2665571"/>
                    <a:pt x="382429" y="2669381"/>
                    <a:pt x="378619" y="2672239"/>
                  </a:cubicBezTo>
                  <a:cubicBezTo>
                    <a:pt x="374809" y="2675096"/>
                    <a:pt x="370999" y="2678906"/>
                    <a:pt x="367189" y="2681764"/>
                  </a:cubicBezTo>
                  <a:cubicBezTo>
                    <a:pt x="182404" y="2832259"/>
                    <a:pt x="7144" y="2988469"/>
                    <a:pt x="7144" y="3192304"/>
                  </a:cubicBezTo>
                  <a:cubicBezTo>
                    <a:pt x="7144" y="3388519"/>
                    <a:pt x="170974" y="3553301"/>
                    <a:pt x="355759" y="3710464"/>
                  </a:cubicBezTo>
                  <a:cubicBezTo>
                    <a:pt x="359569" y="3713321"/>
                    <a:pt x="363379" y="3717131"/>
                    <a:pt x="367189" y="3719989"/>
                  </a:cubicBezTo>
                  <a:cubicBezTo>
                    <a:pt x="370999" y="3722846"/>
                    <a:pt x="374809" y="3726656"/>
                    <a:pt x="378619" y="3729514"/>
                  </a:cubicBezTo>
                  <a:cubicBezTo>
                    <a:pt x="404336" y="3751421"/>
                    <a:pt x="431006" y="3773329"/>
                    <a:pt x="456724" y="3794284"/>
                  </a:cubicBezTo>
                  <a:cubicBezTo>
                    <a:pt x="467201" y="3802856"/>
                    <a:pt x="477679" y="3811429"/>
                    <a:pt x="488156" y="3820001"/>
                  </a:cubicBezTo>
                  <a:cubicBezTo>
                    <a:pt x="491966" y="3822859"/>
                    <a:pt x="495776" y="3826669"/>
                    <a:pt x="499586" y="3829526"/>
                  </a:cubicBezTo>
                  <a:cubicBezTo>
                    <a:pt x="503396" y="3832384"/>
                    <a:pt x="507206" y="3836194"/>
                    <a:pt x="511016" y="3839051"/>
                  </a:cubicBezTo>
                  <a:cubicBezTo>
                    <a:pt x="675799" y="3976211"/>
                    <a:pt x="830104" y="4116229"/>
                    <a:pt x="830104" y="4247674"/>
                  </a:cubicBezTo>
                  <a:lnTo>
                    <a:pt x="979646" y="4247674"/>
                  </a:lnTo>
                  <a:cubicBezTo>
                    <a:pt x="980599" y="4064794"/>
                    <a:pt x="807244" y="3903821"/>
                    <a:pt x="621506" y="3748564"/>
                  </a:cubicBezTo>
                  <a:close/>
                  <a:moveTo>
                    <a:pt x="252889" y="1080611"/>
                  </a:moveTo>
                  <a:cubicBezTo>
                    <a:pt x="257651" y="1050131"/>
                    <a:pt x="269081" y="1017746"/>
                    <a:pt x="285274" y="985361"/>
                  </a:cubicBezTo>
                  <a:cubicBezTo>
                    <a:pt x="291941" y="972026"/>
                    <a:pt x="299561" y="958691"/>
                    <a:pt x="307181" y="944404"/>
                  </a:cubicBezTo>
                  <a:lnTo>
                    <a:pt x="759619" y="944404"/>
                  </a:lnTo>
                  <a:cubicBezTo>
                    <a:pt x="767239" y="957739"/>
                    <a:pt x="774859" y="971074"/>
                    <a:pt x="780574" y="985361"/>
                  </a:cubicBezTo>
                  <a:cubicBezTo>
                    <a:pt x="794861" y="1016794"/>
                    <a:pt x="805339" y="1049179"/>
                    <a:pt x="810101" y="1080611"/>
                  </a:cubicBezTo>
                  <a:cubicBezTo>
                    <a:pt x="811054" y="1087279"/>
                    <a:pt x="812006" y="1092994"/>
                    <a:pt x="812006" y="1099661"/>
                  </a:cubicBezTo>
                  <a:lnTo>
                    <a:pt x="250031" y="1099661"/>
                  </a:lnTo>
                  <a:cubicBezTo>
                    <a:pt x="250984" y="1093946"/>
                    <a:pt x="251936" y="1087279"/>
                    <a:pt x="252889" y="1080611"/>
                  </a:cubicBezTo>
                  <a:close/>
                  <a:moveTo>
                    <a:pt x="306229" y="1319689"/>
                  </a:moveTo>
                  <a:cubicBezTo>
                    <a:pt x="293846" y="1298734"/>
                    <a:pt x="282416" y="1275874"/>
                    <a:pt x="273844" y="1253014"/>
                  </a:cubicBezTo>
                  <a:cubicBezTo>
                    <a:pt x="263366" y="1225391"/>
                    <a:pt x="256699" y="1196816"/>
                    <a:pt x="252889" y="1167289"/>
                  </a:cubicBezTo>
                  <a:lnTo>
                    <a:pt x="809149" y="1167289"/>
                  </a:lnTo>
                  <a:cubicBezTo>
                    <a:pt x="805339" y="1196816"/>
                    <a:pt x="797719" y="1226344"/>
                    <a:pt x="787241" y="1253014"/>
                  </a:cubicBezTo>
                  <a:cubicBezTo>
                    <a:pt x="778669" y="1275874"/>
                    <a:pt x="767239" y="1298734"/>
                    <a:pt x="754856" y="1319689"/>
                  </a:cubicBezTo>
                  <a:cubicBezTo>
                    <a:pt x="754856" y="1320641"/>
                    <a:pt x="753904" y="1320641"/>
                    <a:pt x="753904" y="1321594"/>
                  </a:cubicBezTo>
                  <a:lnTo>
                    <a:pt x="308134" y="1321594"/>
                  </a:lnTo>
                  <a:cubicBezTo>
                    <a:pt x="307181" y="1320641"/>
                    <a:pt x="307181" y="1320641"/>
                    <a:pt x="306229" y="1319689"/>
                  </a:cubicBezTo>
                  <a:close/>
                  <a:moveTo>
                    <a:pt x="230981" y="2097881"/>
                  </a:moveTo>
                  <a:cubicBezTo>
                    <a:pt x="230981" y="2097881"/>
                    <a:pt x="230981" y="2097881"/>
                    <a:pt x="230981" y="2097881"/>
                  </a:cubicBezTo>
                  <a:cubicBezTo>
                    <a:pt x="230981" y="2064544"/>
                    <a:pt x="240506" y="2033111"/>
                    <a:pt x="255746" y="2002631"/>
                  </a:cubicBezTo>
                  <a:cubicBezTo>
                    <a:pt x="262414" y="1989296"/>
                    <a:pt x="270986" y="1976914"/>
                    <a:pt x="279559" y="1963579"/>
                  </a:cubicBezTo>
                  <a:lnTo>
                    <a:pt x="751999" y="1963579"/>
                  </a:lnTo>
                  <a:cubicBezTo>
                    <a:pt x="758666" y="1975009"/>
                    <a:pt x="764381" y="1986439"/>
                    <a:pt x="769144" y="1997869"/>
                  </a:cubicBezTo>
                  <a:lnTo>
                    <a:pt x="769144" y="1997869"/>
                  </a:lnTo>
                  <a:cubicBezTo>
                    <a:pt x="770096" y="1999774"/>
                    <a:pt x="771049" y="2000726"/>
                    <a:pt x="771049" y="2002631"/>
                  </a:cubicBezTo>
                  <a:cubicBezTo>
                    <a:pt x="784384" y="2032159"/>
                    <a:pt x="792956" y="2064544"/>
                    <a:pt x="796766" y="2097881"/>
                  </a:cubicBezTo>
                  <a:cubicBezTo>
                    <a:pt x="797719" y="2104549"/>
                    <a:pt x="797719" y="2111216"/>
                    <a:pt x="798671" y="2118836"/>
                  </a:cubicBezTo>
                  <a:lnTo>
                    <a:pt x="551974" y="2118836"/>
                  </a:lnTo>
                  <a:lnTo>
                    <a:pt x="551021" y="2118836"/>
                  </a:lnTo>
                  <a:lnTo>
                    <a:pt x="231934" y="2118836"/>
                  </a:lnTo>
                  <a:cubicBezTo>
                    <a:pt x="230981" y="2112169"/>
                    <a:pt x="230981" y="2104549"/>
                    <a:pt x="230981" y="2097881"/>
                  </a:cubicBezTo>
                  <a:close/>
                  <a:moveTo>
                    <a:pt x="305276" y="2340769"/>
                  </a:moveTo>
                  <a:cubicBezTo>
                    <a:pt x="302419" y="2336006"/>
                    <a:pt x="299561" y="2331244"/>
                    <a:pt x="296704" y="2327434"/>
                  </a:cubicBezTo>
                  <a:cubicBezTo>
                    <a:pt x="284321" y="2305526"/>
                    <a:pt x="272891" y="2283619"/>
                    <a:pt x="264319" y="2260759"/>
                  </a:cubicBezTo>
                  <a:cubicBezTo>
                    <a:pt x="254794" y="2235994"/>
                    <a:pt x="246221" y="2211229"/>
                    <a:pt x="240506" y="2186464"/>
                  </a:cubicBezTo>
                  <a:lnTo>
                    <a:pt x="551021" y="2186464"/>
                  </a:lnTo>
                  <a:lnTo>
                    <a:pt x="551974" y="2186464"/>
                  </a:lnTo>
                  <a:lnTo>
                    <a:pt x="794861" y="2186464"/>
                  </a:lnTo>
                  <a:cubicBezTo>
                    <a:pt x="791051" y="2212181"/>
                    <a:pt x="783431" y="2236946"/>
                    <a:pt x="773906" y="2260759"/>
                  </a:cubicBezTo>
                  <a:cubicBezTo>
                    <a:pt x="768191" y="2275046"/>
                    <a:pt x="761524" y="2289334"/>
                    <a:pt x="753904" y="2303621"/>
                  </a:cubicBezTo>
                  <a:lnTo>
                    <a:pt x="754856" y="2303621"/>
                  </a:lnTo>
                  <a:cubicBezTo>
                    <a:pt x="750094" y="2312194"/>
                    <a:pt x="745331" y="2319814"/>
                    <a:pt x="740569" y="2328386"/>
                  </a:cubicBezTo>
                  <a:cubicBezTo>
                    <a:pt x="737711" y="2333149"/>
                    <a:pt x="734854" y="2337911"/>
                    <a:pt x="731996" y="2341721"/>
                  </a:cubicBezTo>
                  <a:lnTo>
                    <a:pt x="305276" y="2341721"/>
                  </a:lnTo>
                  <a:close/>
                  <a:moveTo>
                    <a:pt x="158591" y="3162776"/>
                  </a:moveTo>
                  <a:cubicBezTo>
                    <a:pt x="163354" y="3130391"/>
                    <a:pt x="173831" y="3098006"/>
                    <a:pt x="190976" y="3067526"/>
                  </a:cubicBezTo>
                  <a:cubicBezTo>
                    <a:pt x="201454" y="3048476"/>
                    <a:pt x="213836" y="3029426"/>
                    <a:pt x="227171" y="3011329"/>
                  </a:cubicBezTo>
                  <a:lnTo>
                    <a:pt x="723424" y="3011329"/>
                  </a:lnTo>
                  <a:cubicBezTo>
                    <a:pt x="736759" y="3030379"/>
                    <a:pt x="749141" y="3048476"/>
                    <a:pt x="759619" y="3067526"/>
                  </a:cubicBezTo>
                  <a:cubicBezTo>
                    <a:pt x="776764" y="3098959"/>
                    <a:pt x="789146" y="3131344"/>
                    <a:pt x="795814" y="3162776"/>
                  </a:cubicBezTo>
                  <a:cubicBezTo>
                    <a:pt x="796766" y="3166586"/>
                    <a:pt x="796766" y="3170396"/>
                    <a:pt x="797719" y="3174206"/>
                  </a:cubicBezTo>
                  <a:lnTo>
                    <a:pt x="157639" y="3174206"/>
                  </a:lnTo>
                  <a:cubicBezTo>
                    <a:pt x="157639" y="3170396"/>
                    <a:pt x="157639" y="3166586"/>
                    <a:pt x="158591" y="3162776"/>
                  </a:cubicBezTo>
                  <a:close/>
                  <a:moveTo>
                    <a:pt x="236696" y="3391376"/>
                  </a:moveTo>
                  <a:cubicBezTo>
                    <a:pt x="220504" y="3369469"/>
                    <a:pt x="205264" y="3346609"/>
                    <a:pt x="193834" y="3324701"/>
                  </a:cubicBezTo>
                  <a:cubicBezTo>
                    <a:pt x="179546" y="3298031"/>
                    <a:pt x="169069" y="3271361"/>
                    <a:pt x="163354" y="3244691"/>
                  </a:cubicBezTo>
                  <a:lnTo>
                    <a:pt x="796766" y="3244691"/>
                  </a:lnTo>
                  <a:cubicBezTo>
                    <a:pt x="792004" y="3271361"/>
                    <a:pt x="782479" y="3298031"/>
                    <a:pt x="770096" y="3324701"/>
                  </a:cubicBezTo>
                  <a:cubicBezTo>
                    <a:pt x="759619" y="3347561"/>
                    <a:pt x="746284" y="3369469"/>
                    <a:pt x="730091" y="3391376"/>
                  </a:cubicBezTo>
                  <a:cubicBezTo>
                    <a:pt x="726281" y="3397091"/>
                    <a:pt x="721519" y="3402806"/>
                    <a:pt x="717709" y="3408521"/>
                  </a:cubicBezTo>
                  <a:lnTo>
                    <a:pt x="250984" y="3408521"/>
                  </a:lnTo>
                  <a:cubicBezTo>
                    <a:pt x="245269" y="3402806"/>
                    <a:pt x="240506" y="3397091"/>
                    <a:pt x="236696" y="3391376"/>
                  </a:cubicBezTo>
                  <a:close/>
                </a:path>
              </a:pathLst>
            </a:custGeom>
            <a:grpFill/>
            <a:ln w="9525" cap="flat">
              <a:noFill/>
              <a:prstDash val="solid"/>
              <a:miter/>
            </a:ln>
          </p:spPr>
          <p:txBody>
            <a:bodyPr rtlCol="0" anchor="ctr"/>
            <a:lstStyle/>
            <a:p>
              <a:endParaRPr lang="en-US" sz="1351" dirty="0"/>
            </a:p>
          </p:txBody>
        </p:sp>
      </p:grpSp>
      <p:grpSp>
        <p:nvGrpSpPr>
          <p:cNvPr id="614" name="Group 613">
            <a:extLst>
              <a:ext uri="{FF2B5EF4-FFF2-40B4-BE49-F238E27FC236}">
                <a16:creationId xmlns:a16="http://schemas.microsoft.com/office/drawing/2014/main" id="{D1C8C66F-565A-4DE8-BE26-BA5BC930DEEB}"/>
              </a:ext>
            </a:extLst>
          </p:cNvPr>
          <p:cNvGrpSpPr/>
          <p:nvPr userDrawn="1"/>
        </p:nvGrpSpPr>
        <p:grpSpPr>
          <a:xfrm>
            <a:off x="8378" y="472600"/>
            <a:ext cx="2549145" cy="6236782"/>
            <a:chOff x="11170" y="472600"/>
            <a:chExt cx="3398860" cy="6236782"/>
          </a:xfrm>
          <a:gradFill>
            <a:gsLst>
              <a:gs pos="93000">
                <a:schemeClr val="accent1">
                  <a:lumMod val="81000"/>
                </a:schemeClr>
              </a:gs>
              <a:gs pos="33000">
                <a:schemeClr val="accent1">
                  <a:lumMod val="90000"/>
                </a:schemeClr>
              </a:gs>
            </a:gsLst>
            <a:lin ang="10800000" scaled="1"/>
          </a:gradFill>
        </p:grpSpPr>
        <p:grpSp>
          <p:nvGrpSpPr>
            <p:cNvPr id="574" name="Group 573">
              <a:extLst>
                <a:ext uri="{FF2B5EF4-FFF2-40B4-BE49-F238E27FC236}">
                  <a16:creationId xmlns:a16="http://schemas.microsoft.com/office/drawing/2014/main" id="{B8882349-D833-4C0B-BD24-63BB8656D5D7}"/>
                </a:ext>
              </a:extLst>
            </p:cNvPr>
            <p:cNvGrpSpPr/>
            <p:nvPr userDrawn="1"/>
          </p:nvGrpSpPr>
          <p:grpSpPr>
            <a:xfrm rot="2885641">
              <a:off x="-30246" y="565979"/>
              <a:ext cx="1888205" cy="1701448"/>
              <a:chOff x="5884197" y="3445640"/>
              <a:chExt cx="1888205" cy="1701448"/>
            </a:xfrm>
            <a:grpFill/>
          </p:grpSpPr>
          <p:cxnSp>
            <p:nvCxnSpPr>
              <p:cNvPr id="575" name="Straight Connector 574">
                <a:extLst>
                  <a:ext uri="{FF2B5EF4-FFF2-40B4-BE49-F238E27FC236}">
                    <a16:creationId xmlns:a16="http://schemas.microsoft.com/office/drawing/2014/main" id="{B750D35F-5468-49EC-89C0-3A18A0B96339}"/>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74B75543-7638-48B6-842F-8DF0E43A1010}"/>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F695C379-7F4B-414F-83C3-0C5682AD47F9}"/>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385D1C1F-2002-4098-8B66-D7D0836D11A2}"/>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07D05259-DE62-457C-B709-858E9E3534B1}"/>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BC99ED62-AF3C-4567-9F06-750F7EBBF3B8}"/>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81" name="Oval 580">
                <a:extLst>
                  <a:ext uri="{FF2B5EF4-FFF2-40B4-BE49-F238E27FC236}">
                    <a16:creationId xmlns:a16="http://schemas.microsoft.com/office/drawing/2014/main" id="{7633CBC9-77E8-4927-A270-46954C9DF437}"/>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82" name="Oval 581">
                <a:extLst>
                  <a:ext uri="{FF2B5EF4-FFF2-40B4-BE49-F238E27FC236}">
                    <a16:creationId xmlns:a16="http://schemas.microsoft.com/office/drawing/2014/main" id="{2D12ED10-6A25-4FDE-BF79-8716090CF7C7}"/>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83" name="Oval 582">
                <a:extLst>
                  <a:ext uri="{FF2B5EF4-FFF2-40B4-BE49-F238E27FC236}">
                    <a16:creationId xmlns:a16="http://schemas.microsoft.com/office/drawing/2014/main" id="{939F2FA9-DEC0-47FE-A2D7-9E9553DF9448}"/>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grpSp>
          <p:nvGrpSpPr>
            <p:cNvPr id="584" name="Group 583">
              <a:extLst>
                <a:ext uri="{FF2B5EF4-FFF2-40B4-BE49-F238E27FC236}">
                  <a16:creationId xmlns:a16="http://schemas.microsoft.com/office/drawing/2014/main" id="{94244470-0351-4D74-B98C-E2AA2D3759B0}"/>
                </a:ext>
              </a:extLst>
            </p:cNvPr>
            <p:cNvGrpSpPr/>
            <p:nvPr userDrawn="1"/>
          </p:nvGrpSpPr>
          <p:grpSpPr>
            <a:xfrm rot="2885641">
              <a:off x="149974" y="4914556"/>
              <a:ext cx="1888205" cy="1701448"/>
              <a:chOff x="5884197" y="3445640"/>
              <a:chExt cx="1888205" cy="1701448"/>
            </a:xfrm>
            <a:grpFill/>
          </p:grpSpPr>
          <p:cxnSp>
            <p:nvCxnSpPr>
              <p:cNvPr id="585" name="Straight Connector 584">
                <a:extLst>
                  <a:ext uri="{FF2B5EF4-FFF2-40B4-BE49-F238E27FC236}">
                    <a16:creationId xmlns:a16="http://schemas.microsoft.com/office/drawing/2014/main" id="{D2AA1FF5-FCB4-481E-98AC-5FF273AEFE12}"/>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0CB433A7-E912-4B57-8FBA-D6121A1EA786}"/>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4DC1AD19-9595-4F06-A1F2-F46477971103}"/>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8BCC94C4-14F9-4A56-BF56-F4F20D9ED22E}"/>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CD0001A4-1BD3-475C-B157-0F549086469A}"/>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B505CDD1-E67C-47A4-A5AA-58748285D124}"/>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91" name="Oval 590">
                <a:extLst>
                  <a:ext uri="{FF2B5EF4-FFF2-40B4-BE49-F238E27FC236}">
                    <a16:creationId xmlns:a16="http://schemas.microsoft.com/office/drawing/2014/main" id="{ECD0D724-4D6F-4C75-A1C1-856BB1890ACD}"/>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92" name="Oval 591">
                <a:extLst>
                  <a:ext uri="{FF2B5EF4-FFF2-40B4-BE49-F238E27FC236}">
                    <a16:creationId xmlns:a16="http://schemas.microsoft.com/office/drawing/2014/main" id="{5C99316B-C82C-42F0-AAC9-8F3B0DCEAE1F}"/>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93" name="Oval 592">
                <a:extLst>
                  <a:ext uri="{FF2B5EF4-FFF2-40B4-BE49-F238E27FC236}">
                    <a16:creationId xmlns:a16="http://schemas.microsoft.com/office/drawing/2014/main" id="{8EE43BA7-16D6-4A7C-9390-AADDDF6AD3AA}"/>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grpSp>
          <p:nvGrpSpPr>
            <p:cNvPr id="594" name="Group 593">
              <a:extLst>
                <a:ext uri="{FF2B5EF4-FFF2-40B4-BE49-F238E27FC236}">
                  <a16:creationId xmlns:a16="http://schemas.microsoft.com/office/drawing/2014/main" id="{3C6C8749-A045-4199-9990-E33448D3F751}"/>
                </a:ext>
              </a:extLst>
            </p:cNvPr>
            <p:cNvGrpSpPr/>
            <p:nvPr userDrawn="1"/>
          </p:nvGrpSpPr>
          <p:grpSpPr>
            <a:xfrm rot="21145992">
              <a:off x="11170" y="2947542"/>
              <a:ext cx="1888205" cy="1701448"/>
              <a:chOff x="5884197" y="3445640"/>
              <a:chExt cx="1888205" cy="1701448"/>
            </a:xfrm>
            <a:grpFill/>
          </p:grpSpPr>
          <p:cxnSp>
            <p:nvCxnSpPr>
              <p:cNvPr id="595" name="Straight Connector 594">
                <a:extLst>
                  <a:ext uri="{FF2B5EF4-FFF2-40B4-BE49-F238E27FC236}">
                    <a16:creationId xmlns:a16="http://schemas.microsoft.com/office/drawing/2014/main" id="{126B43C4-AA5C-466B-A4D7-E4947D23C6C8}"/>
                  </a:ext>
                </a:extLst>
              </p:cNvPr>
              <p:cNvCxnSpPr>
                <a:cxnSpLocks/>
              </p:cNvCxnSpPr>
              <p:nvPr/>
            </p:nvCxnSpPr>
            <p:spPr>
              <a:xfrm flipH="1" flipV="1">
                <a:off x="6045862" y="3579224"/>
                <a:ext cx="253165" cy="80343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EF8481FF-8960-4663-B19F-D9CDB52C403E}"/>
                  </a:ext>
                </a:extLst>
              </p:cNvPr>
              <p:cNvCxnSpPr>
                <a:cxnSpLocks/>
              </p:cNvCxnSpPr>
              <p:nvPr/>
            </p:nvCxnSpPr>
            <p:spPr>
              <a:xfrm>
                <a:off x="6307804" y="4382663"/>
                <a:ext cx="754727" cy="113626"/>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1EA5EAAD-7E92-4F27-A934-CA20462C0835}"/>
                  </a:ext>
                </a:extLst>
              </p:cNvPr>
              <p:cNvCxnSpPr>
                <a:cxnSpLocks/>
              </p:cNvCxnSpPr>
              <p:nvPr/>
            </p:nvCxnSpPr>
            <p:spPr>
              <a:xfrm flipH="1">
                <a:off x="7053754" y="3560075"/>
                <a:ext cx="590803" cy="9362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F1A68994-E636-4369-8632-C61BB42B8858}"/>
                  </a:ext>
                </a:extLst>
              </p:cNvPr>
              <p:cNvCxnSpPr>
                <a:cxnSpLocks/>
              </p:cNvCxnSpPr>
              <p:nvPr/>
            </p:nvCxnSpPr>
            <p:spPr>
              <a:xfrm flipH="1" flipV="1">
                <a:off x="7062531" y="4496289"/>
                <a:ext cx="286624" cy="65079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D4348280-285C-4042-944D-B7F1315FD5CA}"/>
                  </a:ext>
                </a:extLst>
              </p:cNvPr>
              <p:cNvCxnSpPr>
                <a:cxnSpLocks/>
              </p:cNvCxnSpPr>
              <p:nvPr/>
            </p:nvCxnSpPr>
            <p:spPr>
              <a:xfrm flipV="1">
                <a:off x="5884197" y="4382663"/>
                <a:ext cx="414830" cy="315629"/>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2A7143A5-3F3D-42D3-990A-60C4FB011A6C}"/>
                  </a:ext>
                </a:extLst>
              </p:cNvPr>
              <p:cNvCxnSpPr>
                <a:cxnSpLocks/>
              </p:cNvCxnSpPr>
              <p:nvPr/>
            </p:nvCxnSpPr>
            <p:spPr>
              <a:xfrm flipH="1">
                <a:off x="7062531" y="4210875"/>
                <a:ext cx="709871" cy="285414"/>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01" name="Oval 600">
                <a:extLst>
                  <a:ext uri="{FF2B5EF4-FFF2-40B4-BE49-F238E27FC236}">
                    <a16:creationId xmlns:a16="http://schemas.microsoft.com/office/drawing/2014/main" id="{FC667DF0-7462-4C4E-A1EB-6723D8DEA4DC}"/>
                  </a:ext>
                </a:extLst>
              </p:cNvPr>
              <p:cNvSpPr/>
              <p:nvPr/>
            </p:nvSpPr>
            <p:spPr>
              <a:xfrm>
                <a:off x="6925909" y="4353582"/>
                <a:ext cx="286624" cy="286624"/>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02" name="Oval 601">
                <a:extLst>
                  <a:ext uri="{FF2B5EF4-FFF2-40B4-BE49-F238E27FC236}">
                    <a16:creationId xmlns:a16="http://schemas.microsoft.com/office/drawing/2014/main" id="{A55BF341-694B-46AC-8138-ED60700A89AC}"/>
                  </a:ext>
                </a:extLst>
              </p:cNvPr>
              <p:cNvSpPr/>
              <p:nvPr/>
            </p:nvSpPr>
            <p:spPr>
              <a:xfrm>
                <a:off x="7530122" y="3445640"/>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603" name="Oval 602">
                <a:extLst>
                  <a:ext uri="{FF2B5EF4-FFF2-40B4-BE49-F238E27FC236}">
                    <a16:creationId xmlns:a16="http://schemas.microsoft.com/office/drawing/2014/main" id="{0A062096-1FD1-449B-AC1F-449D34E3BFEF}"/>
                  </a:ext>
                </a:extLst>
              </p:cNvPr>
              <p:cNvSpPr/>
              <p:nvPr/>
            </p:nvSpPr>
            <p:spPr>
              <a:xfrm>
                <a:off x="6184592" y="4268228"/>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grpSp>
          <p:nvGrpSpPr>
            <p:cNvPr id="604" name="Group 603">
              <a:extLst>
                <a:ext uri="{FF2B5EF4-FFF2-40B4-BE49-F238E27FC236}">
                  <a16:creationId xmlns:a16="http://schemas.microsoft.com/office/drawing/2014/main" id="{A1924915-B223-4B30-8B2E-9BC80787DCDB}"/>
                </a:ext>
              </a:extLst>
            </p:cNvPr>
            <p:cNvGrpSpPr/>
            <p:nvPr userDrawn="1"/>
          </p:nvGrpSpPr>
          <p:grpSpPr>
            <a:xfrm>
              <a:off x="1353578" y="2112857"/>
              <a:ext cx="1202555" cy="888358"/>
              <a:chOff x="3442589" y="5410039"/>
              <a:chExt cx="1202555" cy="888358"/>
            </a:xfrm>
            <a:grpFill/>
          </p:grpSpPr>
          <p:sp>
            <p:nvSpPr>
              <p:cNvPr id="605" name="Oval 604">
                <a:extLst>
                  <a:ext uri="{FF2B5EF4-FFF2-40B4-BE49-F238E27FC236}">
                    <a16:creationId xmlns:a16="http://schemas.microsoft.com/office/drawing/2014/main" id="{5A887C32-719E-4702-9A77-90D16F5F2CEA}"/>
                  </a:ext>
                </a:extLst>
              </p:cNvPr>
              <p:cNvSpPr/>
              <p:nvPr/>
            </p:nvSpPr>
            <p:spPr>
              <a:xfrm>
                <a:off x="4194644" y="5845659"/>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606" name="Straight Connector 605">
                <a:extLst>
                  <a:ext uri="{FF2B5EF4-FFF2-40B4-BE49-F238E27FC236}">
                    <a16:creationId xmlns:a16="http://schemas.microsoft.com/office/drawing/2014/main" id="{2ED762E0-AA9D-4F79-B80D-16CBD7606AF6}"/>
                  </a:ext>
                </a:extLst>
              </p:cNvPr>
              <p:cNvCxnSpPr>
                <a:cxnSpLocks/>
              </p:cNvCxnSpPr>
              <p:nvPr/>
            </p:nvCxnSpPr>
            <p:spPr>
              <a:xfrm>
                <a:off x="3442589" y="5639826"/>
                <a:ext cx="867151" cy="32026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C185762C-E4CF-45F2-84AF-C0829960ECBB}"/>
                  </a:ext>
                </a:extLst>
              </p:cNvPr>
              <p:cNvCxnSpPr>
                <a:cxnSpLocks/>
              </p:cNvCxnSpPr>
              <p:nvPr/>
            </p:nvCxnSpPr>
            <p:spPr>
              <a:xfrm>
                <a:off x="4309740" y="5960094"/>
                <a:ext cx="167702" cy="338303"/>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73A98454-8982-498C-9F59-0412661C0DC9}"/>
                  </a:ext>
                </a:extLst>
              </p:cNvPr>
              <p:cNvCxnSpPr>
                <a:cxnSpLocks/>
              </p:cNvCxnSpPr>
              <p:nvPr/>
            </p:nvCxnSpPr>
            <p:spPr>
              <a:xfrm flipV="1">
                <a:off x="4309740" y="5410039"/>
                <a:ext cx="335404" cy="550055"/>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nvGrpSpPr>
            <p:cNvPr id="609" name="Group 608">
              <a:extLst>
                <a:ext uri="{FF2B5EF4-FFF2-40B4-BE49-F238E27FC236}">
                  <a16:creationId xmlns:a16="http://schemas.microsoft.com/office/drawing/2014/main" id="{03E1A37F-B18B-4A1C-A237-8DCAAAD6E531}"/>
                </a:ext>
              </a:extLst>
            </p:cNvPr>
            <p:cNvGrpSpPr/>
            <p:nvPr userDrawn="1"/>
          </p:nvGrpSpPr>
          <p:grpSpPr>
            <a:xfrm rot="15049643">
              <a:off x="2364573" y="5496095"/>
              <a:ext cx="1202555" cy="888358"/>
              <a:chOff x="3442589" y="5410039"/>
              <a:chExt cx="1202555" cy="888358"/>
            </a:xfrm>
            <a:grpFill/>
          </p:grpSpPr>
          <p:sp>
            <p:nvSpPr>
              <p:cNvPr id="610" name="Oval 609">
                <a:extLst>
                  <a:ext uri="{FF2B5EF4-FFF2-40B4-BE49-F238E27FC236}">
                    <a16:creationId xmlns:a16="http://schemas.microsoft.com/office/drawing/2014/main" id="{DFDFEFCE-8802-46F8-B845-D8EDBCD53A5C}"/>
                  </a:ext>
                </a:extLst>
              </p:cNvPr>
              <p:cNvSpPr/>
              <p:nvPr/>
            </p:nvSpPr>
            <p:spPr>
              <a:xfrm>
                <a:off x="4194644" y="5845659"/>
                <a:ext cx="228869" cy="228869"/>
              </a:xfrm>
              <a:prstGeom prst="ellipse">
                <a:avLst/>
              </a:prstGeom>
              <a:grpFill/>
              <a:ln>
                <a:gradFill>
                  <a:gsLst>
                    <a:gs pos="0">
                      <a:schemeClr val="accent1">
                        <a:lumMod val="90000"/>
                      </a:schemeClr>
                    </a:gs>
                    <a:gs pos="100000">
                      <a:schemeClr val="accent1">
                        <a:lumMod val="9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cxnSp>
            <p:nvCxnSpPr>
              <p:cNvPr id="611" name="Straight Connector 610">
                <a:extLst>
                  <a:ext uri="{FF2B5EF4-FFF2-40B4-BE49-F238E27FC236}">
                    <a16:creationId xmlns:a16="http://schemas.microsoft.com/office/drawing/2014/main" id="{D185E355-1F2D-44BE-B900-5F9F037EBF3D}"/>
                  </a:ext>
                </a:extLst>
              </p:cNvPr>
              <p:cNvCxnSpPr>
                <a:cxnSpLocks/>
              </p:cNvCxnSpPr>
              <p:nvPr/>
            </p:nvCxnSpPr>
            <p:spPr>
              <a:xfrm>
                <a:off x="3442589" y="5639826"/>
                <a:ext cx="867151" cy="320268"/>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9D98C8B1-41B9-4874-942A-C66E906E8201}"/>
                  </a:ext>
                </a:extLst>
              </p:cNvPr>
              <p:cNvCxnSpPr>
                <a:cxnSpLocks/>
              </p:cNvCxnSpPr>
              <p:nvPr/>
            </p:nvCxnSpPr>
            <p:spPr>
              <a:xfrm>
                <a:off x="4309740" y="5960094"/>
                <a:ext cx="167702" cy="338303"/>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49EABE8B-C98C-49E2-9DD2-FBC3FAAFBB88}"/>
                  </a:ext>
                </a:extLst>
              </p:cNvPr>
              <p:cNvCxnSpPr>
                <a:cxnSpLocks/>
              </p:cNvCxnSpPr>
              <p:nvPr/>
            </p:nvCxnSpPr>
            <p:spPr>
              <a:xfrm flipV="1">
                <a:off x="4309740" y="5410039"/>
                <a:ext cx="335404" cy="550055"/>
              </a:xfrm>
              <a:prstGeom prst="line">
                <a:avLst/>
              </a:prstGeom>
              <a:grpFill/>
              <a:ln w="3175">
                <a:gradFill>
                  <a:gsLst>
                    <a:gs pos="0">
                      <a:schemeClr val="accent1">
                        <a:lumMod val="90000"/>
                      </a:schemeClr>
                    </a:gs>
                    <a:gs pos="100000">
                      <a:schemeClr val="accent1">
                        <a:lumMod val="90000"/>
                      </a:schemeClr>
                    </a:gs>
                  </a:gsLst>
                  <a:lin ang="5400000" scaled="1"/>
                </a:gra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7226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3" y="6620940"/>
            <a:ext cx="184731" cy="234360"/>
          </a:xfrm>
          <a:prstGeom prst="rect">
            <a:avLst/>
          </a:prstGeom>
          <a:noFill/>
        </p:spPr>
        <p:txBody>
          <a:bodyPr wrap="none" rtlCol="0">
            <a:spAutoFit/>
          </a:bodyPr>
          <a:lstStyle/>
          <a:p>
            <a:endParaRPr lang="fr-FR" sz="923"/>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11"/>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86"/>
            <a:ext cx="4197350" cy="1012958"/>
          </a:xfrm>
          <a:prstGeom prst="rect">
            <a:avLst/>
          </a:prstGeom>
        </p:spPr>
      </p:pic>
      <p:sp>
        <p:nvSpPr>
          <p:cNvPr id="3" name="Espace réservé du texte 2">
            <a:extLst>
              <a:ext uri="{FF2B5EF4-FFF2-40B4-BE49-F238E27FC236}">
                <a16:creationId xmlns:a16="http://schemas.microsoft.com/office/drawing/2014/main" id="{5F469381-9221-664C-A297-50EE4CAEE002}"/>
              </a:ext>
            </a:extLst>
          </p:cNvPr>
          <p:cNvSpPr>
            <a:spLocks noGrp="1"/>
          </p:cNvSpPr>
          <p:nvPr>
            <p:ph type="body" sz="quarter" idx="10"/>
          </p:nvPr>
        </p:nvSpPr>
        <p:spPr>
          <a:xfrm>
            <a:off x="242372" y="1454228"/>
            <a:ext cx="8658743" cy="4924350"/>
          </a:xfrm>
        </p:spPr>
        <p:txBody>
          <a:bodyPr/>
          <a:lstStyle/>
          <a:p>
            <a:r>
              <a:rPr lang="fr-FR"/>
              <a:t>Modifier les styles du texte du masque
Deuxième niveau
Troisième niveau
Quatrième niveau
Cinquième niveau</a:t>
            </a:r>
            <a:endParaRPr lang="en-CA"/>
          </a:p>
        </p:txBody>
      </p:sp>
    </p:spTree>
    <p:extLst>
      <p:ext uri="{BB962C8B-B14F-4D97-AF65-F5344CB8AC3E}">
        <p14:creationId xmlns:p14="http://schemas.microsoft.com/office/powerpoint/2010/main" val="32269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1" y="6620932"/>
            <a:ext cx="184731" cy="234360"/>
          </a:xfrm>
          <a:prstGeom prst="rect">
            <a:avLst/>
          </a:prstGeom>
          <a:noFill/>
        </p:spPr>
        <p:txBody>
          <a:bodyPr wrap="none" rtlCol="0">
            <a:spAutoFit/>
          </a:bodyPr>
          <a:lstStyle/>
          <a:p>
            <a:endParaRPr lang="fr-FR" sz="923"/>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4"/>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9"/>
            <a:ext cx="4197350" cy="1012958"/>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623888" y="1709741"/>
            <a:ext cx="7886700" cy="2852738"/>
          </a:xfrm>
        </p:spPr>
        <p:txBody>
          <a:bodyPr anchor="b"/>
          <a:lstStyle>
            <a:lvl1pPr>
              <a:defRPr sz="6000"/>
            </a:lvl1pPr>
          </a:lstStyle>
          <a:p>
            <a:r>
              <a:rPr lang="fr-FR"/>
              <a:t>Modifiez le style du titre</a:t>
            </a:r>
            <a:endParaRPr lang="en-US"/>
          </a:p>
        </p:txBody>
      </p:sp>
    </p:spTree>
    <p:extLst>
      <p:ext uri="{BB962C8B-B14F-4D97-AF65-F5344CB8AC3E}">
        <p14:creationId xmlns:p14="http://schemas.microsoft.com/office/powerpoint/2010/main" val="335070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a:p>
        </p:txBody>
      </p:sp>
    </p:spTree>
    <p:extLst>
      <p:ext uri="{BB962C8B-B14F-4D97-AF65-F5344CB8AC3E}">
        <p14:creationId xmlns:p14="http://schemas.microsoft.com/office/powerpoint/2010/main" val="91082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8"/>
          </a:xfrm>
        </p:spPr>
        <p:txBody>
          <a:bodyPr anchor="b"/>
          <a:lstStyle>
            <a:lvl1pPr>
              <a:defRPr sz="6000"/>
            </a:lvl1pPr>
          </a:lstStyle>
          <a:p>
            <a:r>
              <a:rPr lang="fr-FR"/>
              <a:t>Modifiez le style du titre</a:t>
            </a:r>
            <a:endParaRPr lang="en-US"/>
          </a:p>
        </p:txBody>
      </p:sp>
      <p:sp>
        <p:nvSpPr>
          <p:cNvPr id="3" name="Text Placeholder 2"/>
          <p:cNvSpPr>
            <a:spLocks noGrp="1"/>
          </p:cNvSpPr>
          <p:nvPr>
            <p:ph type="body" idx="1"/>
          </p:nvPr>
        </p:nvSpPr>
        <p:spPr>
          <a:xfrm>
            <a:off x="623888" y="4589471"/>
            <a:ext cx="7886700" cy="1500188"/>
          </a:xfrm>
        </p:spPr>
        <p:txBody>
          <a:bodyPr/>
          <a:lstStyle>
            <a:lvl1pPr marL="0" indent="0">
              <a:buNone/>
              <a:defRPr sz="2400">
                <a:solidFill>
                  <a:schemeClr val="tx1"/>
                </a:solidFill>
              </a:defRPr>
            </a:lvl1pPr>
            <a:lvl2pPr marL="457088" indent="0">
              <a:buNone/>
              <a:defRPr sz="2002">
                <a:solidFill>
                  <a:schemeClr val="tx1">
                    <a:tint val="75000"/>
                  </a:schemeClr>
                </a:solidFill>
              </a:defRPr>
            </a:lvl2pPr>
            <a:lvl3pPr marL="914175" indent="0">
              <a:buNone/>
              <a:defRPr sz="1800">
                <a:solidFill>
                  <a:schemeClr val="tx1">
                    <a:tint val="75000"/>
                  </a:schemeClr>
                </a:solidFill>
              </a:defRPr>
            </a:lvl3pPr>
            <a:lvl4pPr marL="1371255" indent="0">
              <a:buNone/>
              <a:defRPr sz="1598">
                <a:solidFill>
                  <a:schemeClr val="tx1">
                    <a:tint val="75000"/>
                  </a:schemeClr>
                </a:solidFill>
              </a:defRPr>
            </a:lvl4pPr>
            <a:lvl5pPr marL="1828343" indent="0">
              <a:buNone/>
              <a:defRPr sz="1598">
                <a:solidFill>
                  <a:schemeClr val="tx1">
                    <a:tint val="75000"/>
                  </a:schemeClr>
                </a:solidFill>
              </a:defRPr>
            </a:lvl5pPr>
            <a:lvl6pPr marL="2285430" indent="0">
              <a:buNone/>
              <a:defRPr sz="1598">
                <a:solidFill>
                  <a:schemeClr val="tx1">
                    <a:tint val="75000"/>
                  </a:schemeClr>
                </a:solidFill>
              </a:defRPr>
            </a:lvl6pPr>
            <a:lvl7pPr marL="2742518" indent="0">
              <a:buNone/>
              <a:defRPr sz="1598">
                <a:solidFill>
                  <a:schemeClr val="tx1">
                    <a:tint val="75000"/>
                  </a:schemeClr>
                </a:solidFill>
              </a:defRPr>
            </a:lvl7pPr>
            <a:lvl8pPr marL="3199598" indent="0">
              <a:buNone/>
              <a:defRPr sz="1598">
                <a:solidFill>
                  <a:schemeClr val="tx1">
                    <a:tint val="75000"/>
                  </a:schemeClr>
                </a:solidFill>
              </a:defRPr>
            </a:lvl8pPr>
            <a:lvl9pPr marL="3656685" indent="0">
              <a:buNone/>
              <a:defRPr sz="1598">
                <a:solidFill>
                  <a:schemeClr val="tx1">
                    <a:tint val="75000"/>
                  </a:schemeClr>
                </a:solidFill>
              </a:defRPr>
            </a:lvl9pPr>
          </a:lstStyle>
          <a:p>
            <a:pPr lvl="0"/>
            <a:r>
              <a:rPr lang="fr-FR"/>
              <a:t>Modifier les styles du texte du masque
Deuxième niveau
Troisième niveau
Quatrième niveau
Cinquième niveau</a:t>
            </a:r>
            <a:endParaRPr lang="en-US"/>
          </a:p>
        </p:txBody>
      </p:sp>
    </p:spTree>
    <p:extLst>
      <p:ext uri="{BB962C8B-B14F-4D97-AF65-F5344CB8AC3E}">
        <p14:creationId xmlns:p14="http://schemas.microsoft.com/office/powerpoint/2010/main" val="131172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628650" y="1825627"/>
            <a:ext cx="3886200" cy="4351335"/>
          </a:xfrm>
        </p:spPr>
        <p:txBody>
          <a:bodyPr/>
          <a:lstStyle/>
          <a:p>
            <a:pPr lvl="0"/>
            <a:endParaRPr lang="en-US"/>
          </a:p>
        </p:txBody>
      </p:sp>
      <p:sp>
        <p:nvSpPr>
          <p:cNvPr id="4" name="Content Placeholder 3"/>
          <p:cNvSpPr>
            <a:spLocks noGrp="1"/>
          </p:cNvSpPr>
          <p:nvPr>
            <p:ph sz="half" idx="2"/>
          </p:nvPr>
        </p:nvSpPr>
        <p:spPr>
          <a:xfrm>
            <a:off x="4629150" y="1825627"/>
            <a:ext cx="3886200" cy="4351335"/>
          </a:xfrm>
        </p:spPr>
        <p:txBody>
          <a:bodyPr/>
          <a:lstStyle/>
          <a:p>
            <a:pPr lvl="0"/>
            <a:endParaRPr lang="en-US"/>
          </a:p>
        </p:txBody>
      </p:sp>
    </p:spTree>
    <p:extLst>
      <p:ext uri="{BB962C8B-B14F-4D97-AF65-F5344CB8AC3E}">
        <p14:creationId xmlns:p14="http://schemas.microsoft.com/office/powerpoint/2010/main" val="1884908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43317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27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2"/>
            </a:lvl1pPr>
          </a:lstStyle>
          <a:p>
            <a:r>
              <a:rPr lang="fr-FR"/>
              <a:t>Modifiez le style du titre</a:t>
            </a:r>
            <a:endParaRPr lang="en-US"/>
          </a:p>
        </p:txBody>
      </p:sp>
      <p:sp>
        <p:nvSpPr>
          <p:cNvPr id="3" name="Picture Placeholder 2"/>
          <p:cNvSpPr>
            <a:spLocks noGrp="1" noChangeAspect="1"/>
          </p:cNvSpPr>
          <p:nvPr>
            <p:ph type="pic" idx="1"/>
          </p:nvPr>
        </p:nvSpPr>
        <p:spPr>
          <a:xfrm>
            <a:off x="3887391" y="987431"/>
            <a:ext cx="4629150" cy="4873628"/>
          </a:xfrm>
        </p:spPr>
        <p:txBody>
          <a:bodyPr anchor="t"/>
          <a:lstStyle>
            <a:lvl1pPr marL="0" indent="0">
              <a:buNone/>
              <a:defRPr sz="3202"/>
            </a:lvl1pPr>
            <a:lvl2pPr marL="457088" indent="0">
              <a:buNone/>
              <a:defRPr sz="2798"/>
            </a:lvl2pPr>
            <a:lvl3pPr marL="914175" indent="0">
              <a:buNone/>
              <a:defRPr sz="2400"/>
            </a:lvl3pPr>
            <a:lvl4pPr marL="1371255" indent="0">
              <a:buNone/>
              <a:defRPr sz="2002"/>
            </a:lvl4pPr>
            <a:lvl5pPr marL="1828343" indent="0">
              <a:buNone/>
              <a:defRPr sz="2002"/>
            </a:lvl5pPr>
            <a:lvl6pPr marL="2285430" indent="0">
              <a:buNone/>
              <a:defRPr sz="2002"/>
            </a:lvl6pPr>
            <a:lvl7pPr marL="2742518" indent="0">
              <a:buNone/>
              <a:defRPr sz="2002"/>
            </a:lvl7pPr>
            <a:lvl8pPr marL="3199598" indent="0">
              <a:buNone/>
              <a:defRPr sz="2002"/>
            </a:lvl8pPr>
            <a:lvl9pPr marL="3656685" indent="0">
              <a:buNone/>
              <a:defRPr sz="2002"/>
            </a:lvl9pPr>
          </a:lstStyle>
          <a:p>
            <a:r>
              <a:rPr lang="fr-FR"/>
              <a:t>Cliquez sur l'icône pour ajouter une image</a:t>
            </a:r>
            <a:endParaRPr lang="en-US"/>
          </a:p>
        </p:txBody>
      </p:sp>
      <p:sp>
        <p:nvSpPr>
          <p:cNvPr id="4" name="Text Placeholder 3"/>
          <p:cNvSpPr>
            <a:spLocks noGrp="1"/>
          </p:cNvSpPr>
          <p:nvPr>
            <p:ph type="body" sz="half" idx="2"/>
          </p:nvPr>
        </p:nvSpPr>
        <p:spPr>
          <a:xfrm>
            <a:off x="629841" y="2057400"/>
            <a:ext cx="2949178" cy="3811590"/>
          </a:xfrm>
        </p:spPr>
        <p:txBody>
          <a:bodyPr/>
          <a:lstStyle>
            <a:lvl1pPr marL="0" indent="0">
              <a:buNone/>
              <a:defRPr sz="1598"/>
            </a:lvl1pPr>
            <a:lvl2pPr marL="457088" indent="0">
              <a:buNone/>
              <a:defRPr sz="1403"/>
            </a:lvl2pPr>
            <a:lvl3pPr marL="914175" indent="0">
              <a:buNone/>
              <a:defRPr sz="1200"/>
            </a:lvl3pPr>
            <a:lvl4pPr marL="1371255" indent="0">
              <a:buNone/>
              <a:defRPr sz="998"/>
            </a:lvl4pPr>
            <a:lvl5pPr marL="1828343" indent="0">
              <a:buNone/>
              <a:defRPr sz="998"/>
            </a:lvl5pPr>
            <a:lvl6pPr marL="2285430" indent="0">
              <a:buNone/>
              <a:defRPr sz="998"/>
            </a:lvl6pPr>
            <a:lvl7pPr marL="2742518" indent="0">
              <a:buNone/>
              <a:defRPr sz="998"/>
            </a:lvl7pPr>
            <a:lvl8pPr marL="3199598" indent="0">
              <a:buNone/>
              <a:defRPr sz="998"/>
            </a:lvl8pPr>
            <a:lvl9pPr marL="3656685" indent="0">
              <a:buNone/>
              <a:defRPr sz="998"/>
            </a:lvl9pPr>
          </a:lstStyle>
          <a:p>
            <a:pPr lvl="0"/>
            <a:r>
              <a:rPr lang="fr-FR"/>
              <a:t>Modifier les styles du texte du masque
Deuxième niveau
Troisième niveau
Quatrième niveau
Cinquième niveau</a:t>
            </a:r>
            <a:endParaRPr lang="en-US"/>
          </a:p>
        </p:txBody>
      </p:sp>
    </p:spTree>
    <p:extLst>
      <p:ext uri="{BB962C8B-B14F-4D97-AF65-F5344CB8AC3E}">
        <p14:creationId xmlns:p14="http://schemas.microsoft.com/office/powerpoint/2010/main" val="274993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3"/>
            <a:ext cx="7886700" cy="1325565"/>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p:cNvSpPr>
            <a:spLocks noGrp="1"/>
          </p:cNvSpPr>
          <p:nvPr>
            <p:ph type="body" idx="1"/>
          </p:nvPr>
        </p:nvSpPr>
        <p:spPr>
          <a:xfrm>
            <a:off x="628650" y="1825627"/>
            <a:ext cx="7886700" cy="4351335"/>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a:p>
        </p:txBody>
      </p:sp>
      <p:grpSp>
        <p:nvGrpSpPr>
          <p:cNvPr id="14" name="Group 11">
            <a:extLst>
              <a:ext uri="{FF2B5EF4-FFF2-40B4-BE49-F238E27FC236}">
                <a16:creationId xmlns:a16="http://schemas.microsoft.com/office/drawing/2014/main" id="{8ADF8589-063A-1546-8085-07B315CCB283}"/>
              </a:ext>
            </a:extLst>
          </p:cNvPr>
          <p:cNvGrpSpPr>
            <a:grpSpLocks/>
          </p:cNvGrpSpPr>
          <p:nvPr userDrawn="1"/>
        </p:nvGrpSpPr>
        <p:grpSpPr bwMode="auto">
          <a:xfrm>
            <a:off x="-2150" y="6790459"/>
            <a:ext cx="9200548" cy="90488"/>
            <a:chOff x="606161" y="2106824"/>
            <a:chExt cx="6205940" cy="1241188"/>
          </a:xfrm>
        </p:grpSpPr>
        <p:sp>
          <p:nvSpPr>
            <p:cNvPr id="15" name="Rectangle 14">
              <a:extLst>
                <a:ext uri="{FF2B5EF4-FFF2-40B4-BE49-F238E27FC236}">
                  <a16:creationId xmlns:a16="http://schemas.microsoft.com/office/drawing/2014/main" id="{7CD4AE55-E3E4-8E48-A531-035261AD147D}"/>
                </a:ext>
              </a:extLst>
            </p:cNvPr>
            <p:cNvSpPr/>
            <p:nvPr userDrawn="1"/>
          </p:nvSpPr>
          <p:spPr>
            <a:xfrm>
              <a:off x="606161" y="2106824"/>
              <a:ext cx="124102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a:latin typeface="Open Sans Light"/>
              </a:endParaRPr>
            </a:p>
          </p:txBody>
        </p:sp>
        <p:sp>
          <p:nvSpPr>
            <p:cNvPr id="16" name="Rectangle 15">
              <a:extLst>
                <a:ext uri="{FF2B5EF4-FFF2-40B4-BE49-F238E27FC236}">
                  <a16:creationId xmlns:a16="http://schemas.microsoft.com/office/drawing/2014/main" id="{5753BF61-1322-C642-81B1-2BEA6A9D7516}"/>
                </a:ext>
              </a:extLst>
            </p:cNvPr>
            <p:cNvSpPr/>
            <p:nvPr userDrawn="1"/>
          </p:nvSpPr>
          <p:spPr>
            <a:xfrm>
              <a:off x="1847189" y="2106824"/>
              <a:ext cx="1241429"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a:latin typeface="Open Sans Light"/>
              </a:endParaRPr>
            </a:p>
          </p:txBody>
        </p:sp>
        <p:sp>
          <p:nvSpPr>
            <p:cNvPr id="17" name="Rectangle 16">
              <a:extLst>
                <a:ext uri="{FF2B5EF4-FFF2-40B4-BE49-F238E27FC236}">
                  <a16:creationId xmlns:a16="http://schemas.microsoft.com/office/drawing/2014/main" id="{505D8262-7348-B74A-B1E5-C429BF3920A3}"/>
                </a:ext>
              </a:extLst>
            </p:cNvPr>
            <p:cNvSpPr/>
            <p:nvPr userDrawn="1"/>
          </p:nvSpPr>
          <p:spPr>
            <a:xfrm>
              <a:off x="3088617" y="2106824"/>
              <a:ext cx="1241027"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a:latin typeface="Open Sans Light"/>
              </a:endParaRPr>
            </a:p>
          </p:txBody>
        </p:sp>
        <p:sp>
          <p:nvSpPr>
            <p:cNvPr id="18" name="Rectangle 17">
              <a:extLst>
                <a:ext uri="{FF2B5EF4-FFF2-40B4-BE49-F238E27FC236}">
                  <a16:creationId xmlns:a16="http://schemas.microsoft.com/office/drawing/2014/main" id="{7AE6F6EB-C764-0142-9907-8F053728961D}"/>
                </a:ext>
              </a:extLst>
            </p:cNvPr>
            <p:cNvSpPr/>
            <p:nvPr userDrawn="1"/>
          </p:nvSpPr>
          <p:spPr>
            <a:xfrm>
              <a:off x="4329645" y="2106824"/>
              <a:ext cx="1241429"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a:latin typeface="Open Sans Light"/>
              </a:endParaRPr>
            </a:p>
          </p:txBody>
        </p:sp>
        <p:sp>
          <p:nvSpPr>
            <p:cNvPr id="19" name="Rectangle 18">
              <a:extLst>
                <a:ext uri="{FF2B5EF4-FFF2-40B4-BE49-F238E27FC236}">
                  <a16:creationId xmlns:a16="http://schemas.microsoft.com/office/drawing/2014/main" id="{894EFFE0-7781-6F4A-8329-190CB533253E}"/>
                </a:ext>
              </a:extLst>
            </p:cNvPr>
            <p:cNvSpPr/>
            <p:nvPr userDrawn="1"/>
          </p:nvSpPr>
          <p:spPr>
            <a:xfrm>
              <a:off x="5571073" y="2106824"/>
              <a:ext cx="124102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a:latin typeface="Open Sans Light"/>
              </a:endParaRPr>
            </a:p>
          </p:txBody>
        </p:sp>
      </p:grpSp>
      <p:pic>
        <p:nvPicPr>
          <p:cNvPr id="21" name="Image 20">
            <a:extLst>
              <a:ext uri="{FF2B5EF4-FFF2-40B4-BE49-F238E27FC236}">
                <a16:creationId xmlns:a16="http://schemas.microsoft.com/office/drawing/2014/main" id="{BBA76F50-A55F-9245-A363-154E7DFB1C4B}"/>
              </a:ext>
            </a:extLst>
          </p:cNvPr>
          <p:cNvPicPr>
            <a:picLocks noChangeAspect="1"/>
          </p:cNvPicPr>
          <p:nvPr userDrawn="1"/>
        </p:nvPicPr>
        <p:blipFill>
          <a:blip r:embed="rId12"/>
          <a:stretch>
            <a:fillRect/>
          </a:stretch>
        </p:blipFill>
        <p:spPr>
          <a:xfrm>
            <a:off x="7384992" y="6411199"/>
            <a:ext cx="1759009" cy="424508"/>
          </a:xfrm>
          <a:prstGeom prst="rect">
            <a:avLst/>
          </a:prstGeom>
        </p:spPr>
      </p:pic>
    </p:spTree>
    <p:extLst>
      <p:ext uri="{BB962C8B-B14F-4D97-AF65-F5344CB8AC3E}">
        <p14:creationId xmlns:p14="http://schemas.microsoft.com/office/powerpoint/2010/main" val="144937422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1" r:id="rId3"/>
    <p:sldLayoutId id="2147483662" r:id="rId4"/>
    <p:sldLayoutId id="2147483663" r:id="rId5"/>
    <p:sldLayoutId id="2147483664" r:id="rId6"/>
    <p:sldLayoutId id="2147483666" r:id="rId7"/>
    <p:sldLayoutId id="2147483667" r:id="rId8"/>
    <p:sldLayoutId id="2147483669" r:id="rId9"/>
    <p:sldLayoutId id="2147483672" r:id="rId10"/>
  </p:sldLayoutIdLst>
  <p:txStyles>
    <p:titleStyle>
      <a:lvl1pPr algn="l" defTabSz="914175" rtl="0" eaLnBrk="1" latinLnBrk="0" hangingPunct="1">
        <a:lnSpc>
          <a:spcPct val="90000"/>
        </a:lnSpc>
        <a:spcBef>
          <a:spcPct val="0"/>
        </a:spcBef>
        <a:buNone/>
        <a:defRPr sz="4403" kern="1200">
          <a:solidFill>
            <a:schemeClr val="tx1"/>
          </a:solidFill>
          <a:latin typeface="+mj-lt"/>
          <a:ea typeface="+mj-ea"/>
          <a:cs typeface="+mj-cs"/>
        </a:defRPr>
      </a:lvl1pPr>
    </p:titleStyle>
    <p:body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5" rtl="0" eaLnBrk="1" latinLnBrk="0" hangingPunct="1">
        <a:defRPr sz="1800" kern="1200">
          <a:solidFill>
            <a:schemeClr val="tx1"/>
          </a:solidFill>
          <a:latin typeface="+mn-lt"/>
          <a:ea typeface="+mn-ea"/>
          <a:cs typeface="+mn-cs"/>
        </a:defRPr>
      </a:lvl1pPr>
      <a:lvl2pPr marL="457088" algn="l" defTabSz="914175" rtl="0" eaLnBrk="1" latinLnBrk="0" hangingPunct="1">
        <a:defRPr sz="1800" kern="1200">
          <a:solidFill>
            <a:schemeClr val="tx1"/>
          </a:solidFill>
          <a:latin typeface="+mn-lt"/>
          <a:ea typeface="+mn-ea"/>
          <a:cs typeface="+mn-cs"/>
        </a:defRPr>
      </a:lvl2pPr>
      <a:lvl3pPr marL="914175" algn="l" defTabSz="914175" rtl="0" eaLnBrk="1" latinLnBrk="0" hangingPunct="1">
        <a:defRPr sz="1800" kern="1200">
          <a:solidFill>
            <a:schemeClr val="tx1"/>
          </a:solidFill>
          <a:latin typeface="+mn-lt"/>
          <a:ea typeface="+mn-ea"/>
          <a:cs typeface="+mn-cs"/>
        </a:defRPr>
      </a:lvl3pPr>
      <a:lvl4pPr marL="1371255" algn="l" defTabSz="914175" rtl="0" eaLnBrk="1" latinLnBrk="0" hangingPunct="1">
        <a:defRPr sz="1800" kern="1200">
          <a:solidFill>
            <a:schemeClr val="tx1"/>
          </a:solidFill>
          <a:latin typeface="+mn-lt"/>
          <a:ea typeface="+mn-ea"/>
          <a:cs typeface="+mn-cs"/>
        </a:defRPr>
      </a:lvl4pPr>
      <a:lvl5pPr marL="1828343" algn="l" defTabSz="914175" rtl="0" eaLnBrk="1" latinLnBrk="0" hangingPunct="1">
        <a:defRPr sz="1800" kern="1200">
          <a:solidFill>
            <a:schemeClr val="tx1"/>
          </a:solidFill>
          <a:latin typeface="+mn-lt"/>
          <a:ea typeface="+mn-ea"/>
          <a:cs typeface="+mn-cs"/>
        </a:defRPr>
      </a:lvl5pPr>
      <a:lvl6pPr marL="2285430" algn="l" defTabSz="914175" rtl="0" eaLnBrk="1" latinLnBrk="0" hangingPunct="1">
        <a:defRPr sz="1800" kern="1200">
          <a:solidFill>
            <a:schemeClr val="tx1"/>
          </a:solidFill>
          <a:latin typeface="+mn-lt"/>
          <a:ea typeface="+mn-ea"/>
          <a:cs typeface="+mn-cs"/>
        </a:defRPr>
      </a:lvl6pPr>
      <a:lvl7pPr marL="2742518" algn="l" defTabSz="914175" rtl="0" eaLnBrk="1" latinLnBrk="0" hangingPunct="1">
        <a:defRPr sz="1800" kern="1200">
          <a:solidFill>
            <a:schemeClr val="tx1"/>
          </a:solidFill>
          <a:latin typeface="+mn-lt"/>
          <a:ea typeface="+mn-ea"/>
          <a:cs typeface="+mn-cs"/>
        </a:defRPr>
      </a:lvl7pPr>
      <a:lvl8pPr marL="3199598" algn="l" defTabSz="914175" rtl="0" eaLnBrk="1" latinLnBrk="0" hangingPunct="1">
        <a:defRPr sz="1800" kern="1200">
          <a:solidFill>
            <a:schemeClr val="tx1"/>
          </a:solidFill>
          <a:latin typeface="+mn-lt"/>
          <a:ea typeface="+mn-ea"/>
          <a:cs typeface="+mn-cs"/>
        </a:defRPr>
      </a:lvl8pPr>
      <a:lvl9pPr marL="3656685" algn="l" defTabSz="91417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segalaxy.org/" TargetMode="External"/><Relationship Id="rId2" Type="http://schemas.openxmlformats.org/officeDocument/2006/relationships/hyperlink" Target="https://github.com/aosakwe/MiCM_IntroToRNA"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otty.genetics.utah.edu/"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hyperlink" Target="mailto:workshop-micm@mcgill.ca"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mcgill.ca/micm/training/workshops-seri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microsoft.com/office/2007/relationships/hdphoto" Target="../media/hdphoto3.wdp"/></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microsoft.com/office/2007/relationships/hdphoto" Target="../media/hdphoto4.wdp"/></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microsoft.com/office/2007/relationships/hdphoto" Target="../media/hdphoto7.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microsoft.com/office/2007/relationships/hdphoto" Target="../media/hdphoto9.wdp"/></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53CCD4-5356-4426-C4DE-61F6FF47263D}"/>
              </a:ext>
            </a:extLst>
          </p:cNvPr>
          <p:cNvSpPr>
            <a:spLocks noGrp="1"/>
          </p:cNvSpPr>
          <p:nvPr>
            <p:ph type="body" sz="quarter" idx="10"/>
          </p:nvPr>
        </p:nvSpPr>
        <p:spPr>
          <a:xfrm>
            <a:off x="242372" y="1178805"/>
            <a:ext cx="8658743" cy="5453349"/>
          </a:xfrm>
        </p:spPr>
        <p:txBody>
          <a:bodyPr/>
          <a:lstStyle/>
          <a:p>
            <a:pPr marL="0" indent="0">
              <a:buNone/>
            </a:pPr>
            <a:r>
              <a:rPr lang="en-CA" dirty="0"/>
              <a:t>1. Go to </a:t>
            </a:r>
            <a:r>
              <a:rPr lang="en-CA" dirty="0">
                <a:hlinkClick r:id="rId2"/>
              </a:rPr>
              <a:t>https://github.com/aosakwe/MiCM_IntroToRNA</a:t>
            </a:r>
            <a:r>
              <a:rPr lang="en-CA" dirty="0"/>
              <a:t> and download the workshop materials ZIP (under the blue code button)</a:t>
            </a:r>
          </a:p>
          <a:p>
            <a:pPr marL="0" indent="0">
              <a:buNone/>
            </a:pPr>
            <a:endParaRPr lang="en-CA" dirty="0"/>
          </a:p>
          <a:p>
            <a:pPr marL="0" indent="0">
              <a:buNone/>
            </a:pPr>
            <a:endParaRPr lang="en-CA" dirty="0"/>
          </a:p>
          <a:p>
            <a:pPr marL="0" indent="0">
              <a:buNone/>
            </a:pPr>
            <a:endParaRPr lang="en-CA" dirty="0"/>
          </a:p>
          <a:p>
            <a:pPr marL="0" indent="0">
              <a:buNone/>
            </a:pPr>
            <a:endParaRPr lang="en-CA" sz="1200" dirty="0"/>
          </a:p>
          <a:p>
            <a:pPr marL="0" indent="0">
              <a:buNone/>
            </a:pPr>
            <a:r>
              <a:rPr lang="en-CA" dirty="0"/>
              <a:t>2. Go to </a:t>
            </a:r>
            <a:r>
              <a:rPr lang="en-CA" dirty="0">
                <a:hlinkClick r:id="rId3"/>
              </a:rPr>
              <a:t>https://usegalaxy.org/</a:t>
            </a:r>
            <a:r>
              <a:rPr lang="en-CA" dirty="0"/>
              <a:t> and create an account (don’t forget to verify it!)</a:t>
            </a:r>
            <a:endParaRPr lang="en-US" dirty="0"/>
          </a:p>
        </p:txBody>
      </p:sp>
      <p:pic>
        <p:nvPicPr>
          <p:cNvPr id="4" name="Picture 3">
            <a:extLst>
              <a:ext uri="{FF2B5EF4-FFF2-40B4-BE49-F238E27FC236}">
                <a16:creationId xmlns:a16="http://schemas.microsoft.com/office/drawing/2014/main" id="{E70A7098-2160-8B71-C56D-D792AD4CE6EE}"/>
              </a:ext>
            </a:extLst>
          </p:cNvPr>
          <p:cNvPicPr>
            <a:picLocks noChangeAspect="1"/>
          </p:cNvPicPr>
          <p:nvPr/>
        </p:nvPicPr>
        <p:blipFill>
          <a:blip r:embed="rId4"/>
          <a:stretch>
            <a:fillRect/>
          </a:stretch>
        </p:blipFill>
        <p:spPr>
          <a:xfrm>
            <a:off x="-257" y="5072063"/>
            <a:ext cx="9144000" cy="1785937"/>
          </a:xfrm>
          <a:prstGeom prst="rect">
            <a:avLst/>
          </a:prstGeom>
        </p:spPr>
      </p:pic>
      <p:pic>
        <p:nvPicPr>
          <p:cNvPr id="6" name="Picture 5">
            <a:extLst>
              <a:ext uri="{FF2B5EF4-FFF2-40B4-BE49-F238E27FC236}">
                <a16:creationId xmlns:a16="http://schemas.microsoft.com/office/drawing/2014/main" id="{546298C4-68DE-7FC1-67DC-B6E72683CC41}"/>
              </a:ext>
            </a:extLst>
          </p:cNvPr>
          <p:cNvPicPr>
            <a:picLocks noChangeAspect="1"/>
          </p:cNvPicPr>
          <p:nvPr/>
        </p:nvPicPr>
        <p:blipFill>
          <a:blip r:embed="rId5"/>
          <a:stretch>
            <a:fillRect/>
          </a:stretch>
        </p:blipFill>
        <p:spPr>
          <a:xfrm>
            <a:off x="2372489" y="2025110"/>
            <a:ext cx="2389483" cy="2200649"/>
          </a:xfrm>
          <a:prstGeom prst="rect">
            <a:avLst/>
          </a:prstGeom>
        </p:spPr>
      </p:pic>
    </p:spTree>
    <p:extLst>
      <p:ext uri="{BB962C8B-B14F-4D97-AF65-F5344CB8AC3E}">
        <p14:creationId xmlns:p14="http://schemas.microsoft.com/office/powerpoint/2010/main" val="75742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3AE9-BC95-4A03-F3F7-2D3D3AD9EA57}"/>
              </a:ext>
            </a:extLst>
          </p:cNvPr>
          <p:cNvSpPr>
            <a:spLocks noGrp="1"/>
          </p:cNvSpPr>
          <p:nvPr>
            <p:ph type="title"/>
          </p:nvPr>
        </p:nvSpPr>
        <p:spPr/>
        <p:txBody>
          <a:bodyPr/>
          <a:lstStyle/>
          <a:p>
            <a:r>
              <a:rPr lang="en-CA" dirty="0"/>
              <a:t>Experimental Design</a:t>
            </a:r>
            <a:endParaRPr lang="en-US" dirty="0"/>
          </a:p>
        </p:txBody>
      </p:sp>
    </p:spTree>
    <p:extLst>
      <p:ext uri="{BB962C8B-B14F-4D97-AF65-F5344CB8AC3E}">
        <p14:creationId xmlns:p14="http://schemas.microsoft.com/office/powerpoint/2010/main" val="16392702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DE7B-F6E0-3F35-CA16-9CBD538BDDC8}"/>
              </a:ext>
            </a:extLst>
          </p:cNvPr>
          <p:cNvSpPr>
            <a:spLocks noGrp="1"/>
          </p:cNvSpPr>
          <p:nvPr>
            <p:ph type="title"/>
          </p:nvPr>
        </p:nvSpPr>
        <p:spPr/>
        <p:txBody>
          <a:bodyPr/>
          <a:lstStyle/>
          <a:p>
            <a:pPr algn="ctr"/>
            <a:r>
              <a:rPr lang="en-CA">
                <a:latin typeface="Helvetica" pitchFamily="2" charset="0"/>
              </a:rPr>
              <a:t>Thank you for attending!</a:t>
            </a:r>
          </a:p>
        </p:txBody>
      </p:sp>
      <p:sp>
        <p:nvSpPr>
          <p:cNvPr id="4" name="TextBox 3">
            <a:extLst>
              <a:ext uri="{FF2B5EF4-FFF2-40B4-BE49-F238E27FC236}">
                <a16:creationId xmlns:a16="http://schemas.microsoft.com/office/drawing/2014/main" id="{C55CD7EF-C880-CBCD-398D-7E3BB5D5062C}"/>
              </a:ext>
            </a:extLst>
          </p:cNvPr>
          <p:cNvSpPr txBox="1"/>
          <p:nvPr/>
        </p:nvSpPr>
        <p:spPr>
          <a:xfrm>
            <a:off x="540553" y="5081109"/>
            <a:ext cx="2236304" cy="830997"/>
          </a:xfrm>
          <a:prstGeom prst="rect">
            <a:avLst/>
          </a:prstGeom>
          <a:noFill/>
        </p:spPr>
        <p:txBody>
          <a:bodyPr wrap="square" rtlCol="0">
            <a:spAutoFit/>
          </a:bodyPr>
          <a:lstStyle/>
          <a:p>
            <a:pPr marL="9525" lvl="1" algn="ctr"/>
            <a:r>
              <a:rPr lang="en-CA" sz="1600">
                <a:latin typeface="Helvetica" pitchFamily="2" charset="0"/>
              </a:rPr>
              <a:t>Scan the QR code to confirm you attended today’s workshop.</a:t>
            </a:r>
          </a:p>
        </p:txBody>
      </p:sp>
      <p:sp>
        <p:nvSpPr>
          <p:cNvPr id="6" name="TextBox 5">
            <a:extLst>
              <a:ext uri="{FF2B5EF4-FFF2-40B4-BE49-F238E27FC236}">
                <a16:creationId xmlns:a16="http://schemas.microsoft.com/office/drawing/2014/main" id="{B779A3F8-F204-0C4B-8C60-EB9078FAF391}"/>
              </a:ext>
            </a:extLst>
          </p:cNvPr>
          <p:cNvSpPr txBox="1"/>
          <p:nvPr/>
        </p:nvSpPr>
        <p:spPr>
          <a:xfrm>
            <a:off x="3555521" y="5087164"/>
            <a:ext cx="1866473" cy="830997"/>
          </a:xfrm>
          <a:prstGeom prst="rect">
            <a:avLst/>
          </a:prstGeom>
          <a:noFill/>
        </p:spPr>
        <p:txBody>
          <a:bodyPr wrap="square">
            <a:spAutoFit/>
          </a:bodyPr>
          <a:lstStyle/>
          <a:p>
            <a:pPr algn="ctr"/>
            <a:r>
              <a:rPr lang="en-CA" sz="1600">
                <a:latin typeface="Helvetica" pitchFamily="2" charset="0"/>
              </a:rPr>
              <a:t>Fill out the feedback survey in the next 72h. </a:t>
            </a:r>
          </a:p>
        </p:txBody>
      </p:sp>
      <p:sp>
        <p:nvSpPr>
          <p:cNvPr id="7" name="TextBox 6">
            <a:extLst>
              <a:ext uri="{FF2B5EF4-FFF2-40B4-BE49-F238E27FC236}">
                <a16:creationId xmlns:a16="http://schemas.microsoft.com/office/drawing/2014/main" id="{5B857086-E9A2-1558-824A-80776B62AF2C}"/>
              </a:ext>
            </a:extLst>
          </p:cNvPr>
          <p:cNvSpPr txBox="1"/>
          <p:nvPr/>
        </p:nvSpPr>
        <p:spPr>
          <a:xfrm>
            <a:off x="5970821" y="5081109"/>
            <a:ext cx="2695988" cy="830997"/>
          </a:xfrm>
          <a:prstGeom prst="rect">
            <a:avLst/>
          </a:prstGeom>
          <a:noFill/>
        </p:spPr>
        <p:txBody>
          <a:bodyPr wrap="square">
            <a:spAutoFit/>
          </a:bodyPr>
          <a:lstStyle/>
          <a:p>
            <a:pPr algn="ctr"/>
            <a:r>
              <a:rPr lang="en-CA" sz="1600">
                <a:latin typeface="Helvetica" pitchFamily="2" charset="0"/>
              </a:rPr>
              <a:t>Get recognition for this workshop on your </a:t>
            </a:r>
          </a:p>
          <a:p>
            <a:pPr algn="ctr"/>
            <a:r>
              <a:rPr lang="en-CA" sz="1600">
                <a:latin typeface="Helvetica" pitchFamily="2" charset="0"/>
              </a:rPr>
              <a:t>co-curricular record. </a:t>
            </a:r>
          </a:p>
        </p:txBody>
      </p:sp>
      <p:sp>
        <p:nvSpPr>
          <p:cNvPr id="10" name="Oval 9">
            <a:extLst>
              <a:ext uri="{FF2B5EF4-FFF2-40B4-BE49-F238E27FC236}">
                <a16:creationId xmlns:a16="http://schemas.microsoft.com/office/drawing/2014/main" id="{41CD90ED-F12C-DA32-1A84-EF0356FB7921}"/>
              </a:ext>
            </a:extLst>
          </p:cNvPr>
          <p:cNvSpPr>
            <a:spLocks noChangeAspect="1"/>
          </p:cNvSpPr>
          <p:nvPr/>
        </p:nvSpPr>
        <p:spPr>
          <a:xfrm>
            <a:off x="1298705" y="1853639"/>
            <a:ext cx="720000" cy="686283"/>
          </a:xfrm>
          <a:prstGeom prst="ellipse">
            <a:avLst/>
          </a:prstGeom>
          <a:solidFill>
            <a:srgbClr val="13A89E">
              <a:alpha val="4941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Helvetica" pitchFamily="2" charset="0"/>
              </a:rPr>
              <a:t>1</a:t>
            </a:r>
          </a:p>
        </p:txBody>
      </p:sp>
      <p:sp>
        <p:nvSpPr>
          <p:cNvPr id="11" name="Oval 10">
            <a:extLst>
              <a:ext uri="{FF2B5EF4-FFF2-40B4-BE49-F238E27FC236}">
                <a16:creationId xmlns:a16="http://schemas.microsoft.com/office/drawing/2014/main" id="{1B79FEFC-04D4-EE23-8047-B09F61F389B0}"/>
              </a:ext>
            </a:extLst>
          </p:cNvPr>
          <p:cNvSpPr>
            <a:spLocks noChangeAspect="1"/>
          </p:cNvSpPr>
          <p:nvPr/>
        </p:nvSpPr>
        <p:spPr>
          <a:xfrm>
            <a:off x="4128760" y="1853639"/>
            <a:ext cx="720000" cy="686283"/>
          </a:xfrm>
          <a:prstGeom prst="ellipse">
            <a:avLst/>
          </a:prstGeom>
          <a:solidFill>
            <a:srgbClr val="13A89E">
              <a:alpha val="7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Helvetica" pitchFamily="2" charset="0"/>
              </a:rPr>
              <a:t>2</a:t>
            </a:r>
          </a:p>
        </p:txBody>
      </p:sp>
      <p:sp>
        <p:nvSpPr>
          <p:cNvPr id="12" name="Oval 11">
            <a:extLst>
              <a:ext uri="{FF2B5EF4-FFF2-40B4-BE49-F238E27FC236}">
                <a16:creationId xmlns:a16="http://schemas.microsoft.com/office/drawing/2014/main" id="{B755A2CE-36C7-7C3A-E3EF-94EBD356F86C}"/>
              </a:ext>
            </a:extLst>
          </p:cNvPr>
          <p:cNvSpPr>
            <a:spLocks noChangeAspect="1"/>
          </p:cNvSpPr>
          <p:nvPr/>
        </p:nvSpPr>
        <p:spPr>
          <a:xfrm>
            <a:off x="6958815" y="1837130"/>
            <a:ext cx="720000" cy="686283"/>
          </a:xfrm>
          <a:prstGeom prst="ellipse">
            <a:avLst/>
          </a:prstGeom>
          <a:solidFill>
            <a:srgbClr val="13A8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Helvetica" pitchFamily="2" charset="0"/>
              </a:rPr>
              <a:t>3</a:t>
            </a:r>
          </a:p>
        </p:txBody>
      </p:sp>
      <p:pic>
        <p:nvPicPr>
          <p:cNvPr id="14" name="Graphic 13" descr="Clipboard with solid fill">
            <a:extLst>
              <a:ext uri="{FF2B5EF4-FFF2-40B4-BE49-F238E27FC236}">
                <a16:creationId xmlns:a16="http://schemas.microsoft.com/office/drawing/2014/main" id="{060FE140-39DA-6155-D659-8C3C8FEDEC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5521" y="2880306"/>
            <a:ext cx="1866473" cy="1866473"/>
          </a:xfrm>
          <a:prstGeom prst="rect">
            <a:avLst/>
          </a:prstGeom>
        </p:spPr>
      </p:pic>
      <p:pic>
        <p:nvPicPr>
          <p:cNvPr id="1026" name="Picture 2" descr="Co-curricular record approval logo">
            <a:extLst>
              <a:ext uri="{FF2B5EF4-FFF2-40B4-BE49-F238E27FC236}">
                <a16:creationId xmlns:a16="http://schemas.microsoft.com/office/drawing/2014/main" id="{B21C3CDD-B849-1F66-A5B6-38B78BCAB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815" y="3051542"/>
            <a:ext cx="2032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qr code with black squares&#10;&#10;Description automatically generated">
            <a:extLst>
              <a:ext uri="{FF2B5EF4-FFF2-40B4-BE49-F238E27FC236}">
                <a16:creationId xmlns:a16="http://schemas.microsoft.com/office/drawing/2014/main" id="{8C6C5BAB-F45B-A8A1-3102-7E3DC1ED27D0}"/>
              </a:ext>
            </a:extLst>
          </p:cNvPr>
          <p:cNvPicPr>
            <a:picLocks noChangeAspect="1"/>
          </p:cNvPicPr>
          <p:nvPr/>
        </p:nvPicPr>
        <p:blipFill>
          <a:blip r:embed="rId5"/>
          <a:stretch>
            <a:fillRect/>
          </a:stretch>
        </p:blipFill>
        <p:spPr>
          <a:xfrm>
            <a:off x="770259" y="2969888"/>
            <a:ext cx="1776891" cy="1776891"/>
          </a:xfrm>
          <a:prstGeom prst="rect">
            <a:avLst/>
          </a:prstGeom>
        </p:spPr>
      </p:pic>
    </p:spTree>
    <p:extLst>
      <p:ext uri="{BB962C8B-B14F-4D97-AF65-F5344CB8AC3E}">
        <p14:creationId xmlns:p14="http://schemas.microsoft.com/office/powerpoint/2010/main" val="3602451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1FA75-0CF5-27D3-B56F-C7D102CBC378}"/>
              </a:ext>
            </a:extLst>
          </p:cNvPr>
          <p:cNvSpPr>
            <a:spLocks noGrp="1"/>
          </p:cNvSpPr>
          <p:nvPr>
            <p:ph type="title"/>
          </p:nvPr>
        </p:nvSpPr>
        <p:spPr/>
        <p:txBody>
          <a:bodyPr/>
          <a:lstStyle/>
          <a:p>
            <a:r>
              <a:rPr lang="en-CA" dirty="0"/>
              <a:t>RNA-seq Protocol</a:t>
            </a:r>
            <a:endParaRPr lang="en-US" dirty="0"/>
          </a:p>
        </p:txBody>
      </p:sp>
      <p:sp>
        <p:nvSpPr>
          <p:cNvPr id="3" name="Content Placeholder 2">
            <a:extLst>
              <a:ext uri="{FF2B5EF4-FFF2-40B4-BE49-F238E27FC236}">
                <a16:creationId xmlns:a16="http://schemas.microsoft.com/office/drawing/2014/main" id="{5D58E02D-1BA9-567E-F82D-297FE02DF51B}"/>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8B94982A-C560-1912-E53E-22C4D579E2DC}"/>
              </a:ext>
            </a:extLst>
          </p:cNvPr>
          <p:cNvSpPr txBox="1"/>
          <p:nvPr/>
        </p:nvSpPr>
        <p:spPr>
          <a:xfrm>
            <a:off x="176951" y="6308147"/>
            <a:ext cx="5717412" cy="369460"/>
          </a:xfrm>
          <a:prstGeom prst="rect">
            <a:avLst/>
          </a:prstGeom>
          <a:noFill/>
        </p:spPr>
        <p:txBody>
          <a:bodyPr wrap="square" rtlCol="0">
            <a:spAutoFit/>
          </a:bodyPr>
          <a:lstStyle/>
          <a:p>
            <a:r>
              <a:rPr lang="en-CA" i="1" dirty="0"/>
              <a:t>Image Source: Technology Networks – Genomics Research</a:t>
            </a:r>
          </a:p>
        </p:txBody>
      </p:sp>
      <p:pic>
        <p:nvPicPr>
          <p:cNvPr id="1026" name="Picture 2" descr="A workflow for RNA-seq">
            <a:extLst>
              <a:ext uri="{FF2B5EF4-FFF2-40B4-BE49-F238E27FC236}">
                <a16:creationId xmlns:a16="http://schemas.microsoft.com/office/drawing/2014/main" id="{1F663031-48C9-F0CD-91B0-EF9C0BFDA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33" y="1690688"/>
            <a:ext cx="8004517" cy="436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76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87EA-FE41-098A-25F1-6BAEA8E64B42}"/>
              </a:ext>
            </a:extLst>
          </p:cNvPr>
          <p:cNvSpPr>
            <a:spLocks noGrp="1"/>
          </p:cNvSpPr>
          <p:nvPr>
            <p:ph type="title"/>
          </p:nvPr>
        </p:nvSpPr>
        <p:spPr/>
        <p:txBody>
          <a:bodyPr/>
          <a:lstStyle/>
          <a:p>
            <a:r>
              <a:rPr lang="en-CA" dirty="0"/>
              <a:t>Extraction Protocols</a:t>
            </a:r>
            <a:endParaRPr lang="en-US" dirty="0"/>
          </a:p>
        </p:txBody>
      </p:sp>
      <p:sp>
        <p:nvSpPr>
          <p:cNvPr id="3" name="Content Placeholder 2">
            <a:extLst>
              <a:ext uri="{FF2B5EF4-FFF2-40B4-BE49-F238E27FC236}">
                <a16:creationId xmlns:a16="http://schemas.microsoft.com/office/drawing/2014/main" id="{3695BF5B-B109-89CC-F9EA-6D5C3A1628CA}"/>
              </a:ext>
            </a:extLst>
          </p:cNvPr>
          <p:cNvSpPr>
            <a:spLocks noGrp="1"/>
          </p:cNvSpPr>
          <p:nvPr>
            <p:ph idx="1"/>
          </p:nvPr>
        </p:nvSpPr>
        <p:spPr/>
        <p:txBody>
          <a:bodyPr/>
          <a:lstStyle/>
          <a:p>
            <a:r>
              <a:rPr lang="en-CA" dirty="0"/>
              <a:t>Majority of RNA in sample may not be relevant</a:t>
            </a:r>
          </a:p>
          <a:p>
            <a:pPr lvl="1"/>
            <a:r>
              <a:rPr lang="en-CA" dirty="0"/>
              <a:t>Ribosomal RNA (rRNA – 90% of all transcripts)</a:t>
            </a:r>
            <a:endParaRPr lang="en-US" dirty="0"/>
          </a:p>
          <a:p>
            <a:endParaRPr lang="en-US" dirty="0"/>
          </a:p>
          <a:p>
            <a:r>
              <a:rPr lang="en-US" dirty="0"/>
              <a:t>Extraction protocols aim to enrich sample for mRNA</a:t>
            </a:r>
          </a:p>
          <a:p>
            <a:endParaRPr lang="en-US" dirty="0"/>
          </a:p>
          <a:p>
            <a:pPr marL="514350" indent="-514350">
              <a:buFont typeface="+mj-lt"/>
              <a:buAutoNum type="arabicPeriod"/>
            </a:pPr>
            <a:r>
              <a:rPr lang="en-US" dirty="0"/>
              <a:t>Poly(A) Selection</a:t>
            </a:r>
          </a:p>
          <a:p>
            <a:pPr lvl="1"/>
            <a:r>
              <a:rPr lang="en-US" dirty="0"/>
              <a:t>Requires a lot of mRNA and minimal degradation (RIN)</a:t>
            </a:r>
          </a:p>
          <a:p>
            <a:pPr marL="514350" indent="-514350">
              <a:buFont typeface="+mj-lt"/>
              <a:buAutoNum type="arabicPeriod"/>
            </a:pPr>
            <a:r>
              <a:rPr lang="en-US" b="1" dirty="0"/>
              <a:t>rRNA Depletion</a:t>
            </a:r>
            <a:endParaRPr lang="en-CA" b="1" dirty="0"/>
          </a:p>
        </p:txBody>
      </p:sp>
    </p:spTree>
    <p:extLst>
      <p:ext uri="{BB962C8B-B14F-4D97-AF65-F5344CB8AC3E}">
        <p14:creationId xmlns:p14="http://schemas.microsoft.com/office/powerpoint/2010/main" val="1227717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E4529-91C9-5040-9615-8FE1A431AE9C}"/>
              </a:ext>
            </a:extLst>
          </p:cNvPr>
          <p:cNvSpPr>
            <a:spLocks noGrp="1"/>
          </p:cNvSpPr>
          <p:nvPr>
            <p:ph type="title"/>
          </p:nvPr>
        </p:nvSpPr>
        <p:spPr/>
        <p:txBody>
          <a:bodyPr/>
          <a:lstStyle/>
          <a:p>
            <a:r>
              <a:rPr lang="en-CA" dirty="0"/>
              <a:t>Single-end vs. Paired-end Reads</a:t>
            </a:r>
            <a:endParaRPr lang="en-US" dirty="0"/>
          </a:p>
        </p:txBody>
      </p:sp>
      <p:sp>
        <p:nvSpPr>
          <p:cNvPr id="3" name="Content Placeholder 2">
            <a:extLst>
              <a:ext uri="{FF2B5EF4-FFF2-40B4-BE49-F238E27FC236}">
                <a16:creationId xmlns:a16="http://schemas.microsoft.com/office/drawing/2014/main" id="{203A84CA-D4A9-0962-212F-29B32090760E}"/>
              </a:ext>
            </a:extLst>
          </p:cNvPr>
          <p:cNvSpPr>
            <a:spLocks noGrp="1"/>
          </p:cNvSpPr>
          <p:nvPr>
            <p:ph idx="1"/>
          </p:nvPr>
        </p:nvSpPr>
        <p:spPr/>
        <p:txBody>
          <a:bodyPr/>
          <a:lstStyle/>
          <a:p>
            <a:endParaRPr lang="en-US" dirty="0"/>
          </a:p>
        </p:txBody>
      </p:sp>
      <p:pic>
        <p:nvPicPr>
          <p:cNvPr id="3074" name="Picture 2" descr="Figure: Single vs paired end sequencing. In contrast to single-end sequencing, paired-end sequencing allows users to sequence both ends of a fragment (Image adopted from Zhernakova et al., 2013, doi.org/10.1371/journal.pgen.1003594).">
            <a:extLst>
              <a:ext uri="{FF2B5EF4-FFF2-40B4-BE49-F238E27FC236}">
                <a16:creationId xmlns:a16="http://schemas.microsoft.com/office/drawing/2014/main" id="{5FAA98AB-D4C4-B42C-3B4A-04154C54C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95451"/>
            <a:ext cx="9144000" cy="2841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6C6C0F-DD8C-ABD3-F416-AA641F96996B}"/>
              </a:ext>
            </a:extLst>
          </p:cNvPr>
          <p:cNvSpPr txBox="1"/>
          <p:nvPr/>
        </p:nvSpPr>
        <p:spPr>
          <a:xfrm>
            <a:off x="0" y="6169583"/>
            <a:ext cx="2761306" cy="646587"/>
          </a:xfrm>
          <a:prstGeom prst="rect">
            <a:avLst/>
          </a:prstGeom>
          <a:noFill/>
        </p:spPr>
        <p:txBody>
          <a:bodyPr wrap="square" rtlCol="0">
            <a:spAutoFit/>
          </a:bodyPr>
          <a:lstStyle/>
          <a:p>
            <a:r>
              <a:rPr lang="en-CA" i="1" dirty="0"/>
              <a:t>Image Source: statomics.github.io</a:t>
            </a:r>
            <a:endParaRPr lang="en-US" i="1" dirty="0"/>
          </a:p>
        </p:txBody>
      </p:sp>
    </p:spTree>
    <p:extLst>
      <p:ext uri="{BB962C8B-B14F-4D97-AF65-F5344CB8AC3E}">
        <p14:creationId xmlns:p14="http://schemas.microsoft.com/office/powerpoint/2010/main" val="4145907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EE64-51B5-A825-4675-849B899F95C5}"/>
              </a:ext>
            </a:extLst>
          </p:cNvPr>
          <p:cNvSpPr>
            <a:spLocks noGrp="1"/>
          </p:cNvSpPr>
          <p:nvPr>
            <p:ph type="title"/>
          </p:nvPr>
        </p:nvSpPr>
        <p:spPr/>
        <p:txBody>
          <a:bodyPr/>
          <a:lstStyle/>
          <a:p>
            <a:r>
              <a:rPr lang="en-CA" dirty="0"/>
              <a:t>Single-end vs Paired-end Reads</a:t>
            </a:r>
            <a:endParaRPr lang="en-US" dirty="0"/>
          </a:p>
        </p:txBody>
      </p:sp>
      <p:sp>
        <p:nvSpPr>
          <p:cNvPr id="3" name="Content Placeholder 2">
            <a:extLst>
              <a:ext uri="{FF2B5EF4-FFF2-40B4-BE49-F238E27FC236}">
                <a16:creationId xmlns:a16="http://schemas.microsoft.com/office/drawing/2014/main" id="{AF0AAF69-1F8A-CDFC-6028-09E5C197A5A1}"/>
              </a:ext>
            </a:extLst>
          </p:cNvPr>
          <p:cNvSpPr>
            <a:spLocks noGrp="1"/>
          </p:cNvSpPr>
          <p:nvPr>
            <p:ph sz="half" idx="1"/>
          </p:nvPr>
        </p:nvSpPr>
        <p:spPr/>
        <p:txBody>
          <a:bodyPr/>
          <a:lstStyle/>
          <a:p>
            <a:pPr marL="0" indent="0">
              <a:buNone/>
            </a:pPr>
            <a:r>
              <a:rPr lang="en-CA" b="1" dirty="0"/>
              <a:t>Single-end Reads</a:t>
            </a:r>
          </a:p>
          <a:p>
            <a:r>
              <a:rPr lang="en-CA" dirty="0"/>
              <a:t>Cheaper</a:t>
            </a:r>
          </a:p>
          <a:p>
            <a:r>
              <a:rPr lang="en-CA" dirty="0"/>
              <a:t>Faster</a:t>
            </a:r>
          </a:p>
          <a:p>
            <a:r>
              <a:rPr lang="en-CA" dirty="0"/>
              <a:t>Sufficient for well-annotated genomes</a:t>
            </a:r>
            <a:endParaRPr lang="en-US" dirty="0"/>
          </a:p>
        </p:txBody>
      </p:sp>
      <p:sp>
        <p:nvSpPr>
          <p:cNvPr id="4" name="Content Placeholder 3">
            <a:extLst>
              <a:ext uri="{FF2B5EF4-FFF2-40B4-BE49-F238E27FC236}">
                <a16:creationId xmlns:a16="http://schemas.microsoft.com/office/drawing/2014/main" id="{8D8F827F-631A-0224-4418-DEA3984544D6}"/>
              </a:ext>
            </a:extLst>
          </p:cNvPr>
          <p:cNvSpPr>
            <a:spLocks noGrp="1"/>
          </p:cNvSpPr>
          <p:nvPr>
            <p:ph sz="half" idx="2"/>
          </p:nvPr>
        </p:nvSpPr>
        <p:spPr/>
        <p:txBody>
          <a:bodyPr/>
          <a:lstStyle/>
          <a:p>
            <a:pPr marL="0" indent="0">
              <a:buNone/>
            </a:pPr>
            <a:r>
              <a:rPr lang="en-CA" b="1" dirty="0"/>
              <a:t>Paired-end Reads</a:t>
            </a:r>
          </a:p>
          <a:p>
            <a:r>
              <a:rPr lang="en-CA" dirty="0"/>
              <a:t>Higher accuracy</a:t>
            </a:r>
          </a:p>
          <a:p>
            <a:r>
              <a:rPr lang="en-CA" dirty="0"/>
              <a:t>Better alignment</a:t>
            </a:r>
          </a:p>
          <a:p>
            <a:r>
              <a:rPr lang="en-CA" dirty="0"/>
              <a:t>Better for de-novo assembly</a:t>
            </a:r>
            <a:endParaRPr lang="en-US" dirty="0"/>
          </a:p>
        </p:txBody>
      </p:sp>
    </p:spTree>
    <p:extLst>
      <p:ext uri="{BB962C8B-B14F-4D97-AF65-F5344CB8AC3E}">
        <p14:creationId xmlns:p14="http://schemas.microsoft.com/office/powerpoint/2010/main" val="372972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D4E6-DA15-4FD6-F5F5-53585DE930EA}"/>
              </a:ext>
            </a:extLst>
          </p:cNvPr>
          <p:cNvSpPr>
            <a:spLocks noGrp="1"/>
          </p:cNvSpPr>
          <p:nvPr>
            <p:ph type="title"/>
          </p:nvPr>
        </p:nvSpPr>
        <p:spPr/>
        <p:txBody>
          <a:bodyPr/>
          <a:lstStyle/>
          <a:p>
            <a:r>
              <a:rPr lang="en-CA" dirty="0"/>
              <a:t>Read Length</a:t>
            </a:r>
            <a:endParaRPr lang="en-US" dirty="0"/>
          </a:p>
        </p:txBody>
      </p:sp>
      <p:sp>
        <p:nvSpPr>
          <p:cNvPr id="3" name="Content Placeholder 2">
            <a:extLst>
              <a:ext uri="{FF2B5EF4-FFF2-40B4-BE49-F238E27FC236}">
                <a16:creationId xmlns:a16="http://schemas.microsoft.com/office/drawing/2014/main" id="{B5CD2819-4BA4-0ED3-7417-1E759D17372F}"/>
              </a:ext>
            </a:extLst>
          </p:cNvPr>
          <p:cNvSpPr>
            <a:spLocks noGrp="1"/>
          </p:cNvSpPr>
          <p:nvPr>
            <p:ph idx="1"/>
          </p:nvPr>
        </p:nvSpPr>
        <p:spPr/>
        <p:txBody>
          <a:bodyPr/>
          <a:lstStyle/>
          <a:p>
            <a:r>
              <a:rPr lang="en-CA" dirty="0"/>
              <a:t>How many base pairs are read at a time</a:t>
            </a:r>
          </a:p>
          <a:p>
            <a:r>
              <a:rPr lang="en-CA" dirty="0"/>
              <a:t>50, 100 or more base pairs</a:t>
            </a:r>
          </a:p>
          <a:p>
            <a:endParaRPr lang="en-CA" dirty="0"/>
          </a:p>
          <a:p>
            <a:r>
              <a:rPr lang="en-CA" dirty="0"/>
              <a:t>Longer reads are better for alignment and assembly</a:t>
            </a:r>
          </a:p>
          <a:p>
            <a:pPr lvl="1"/>
            <a:r>
              <a:rPr lang="en-US" dirty="0"/>
              <a:t>Are also more expensive</a:t>
            </a:r>
          </a:p>
          <a:p>
            <a:pPr lvl="1"/>
            <a:endParaRPr lang="en-US" dirty="0"/>
          </a:p>
          <a:p>
            <a:r>
              <a:rPr lang="en-US" dirty="0"/>
              <a:t>50bp may be sufficient for differential expression</a:t>
            </a:r>
          </a:p>
          <a:p>
            <a:r>
              <a:rPr lang="en-US" dirty="0"/>
              <a:t>100bp&gt; is more reliable for isoform studies</a:t>
            </a:r>
            <a:endParaRPr lang="en-CA" dirty="0"/>
          </a:p>
        </p:txBody>
      </p:sp>
    </p:spTree>
    <p:extLst>
      <p:ext uri="{BB962C8B-B14F-4D97-AF65-F5344CB8AC3E}">
        <p14:creationId xmlns:p14="http://schemas.microsoft.com/office/powerpoint/2010/main" val="1638173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4797-C362-809D-78CE-08E9ACC0AFF4}"/>
              </a:ext>
            </a:extLst>
          </p:cNvPr>
          <p:cNvSpPr>
            <a:spLocks noGrp="1"/>
          </p:cNvSpPr>
          <p:nvPr>
            <p:ph type="title"/>
          </p:nvPr>
        </p:nvSpPr>
        <p:spPr/>
        <p:txBody>
          <a:bodyPr/>
          <a:lstStyle/>
          <a:p>
            <a:r>
              <a:rPr lang="en-CA" dirty="0"/>
              <a:t>Library Size</a:t>
            </a:r>
            <a:endParaRPr lang="en-US" dirty="0"/>
          </a:p>
        </p:txBody>
      </p:sp>
      <p:sp>
        <p:nvSpPr>
          <p:cNvPr id="3" name="Content Placeholder 2">
            <a:extLst>
              <a:ext uri="{FF2B5EF4-FFF2-40B4-BE49-F238E27FC236}">
                <a16:creationId xmlns:a16="http://schemas.microsoft.com/office/drawing/2014/main" id="{4313BB84-19D4-3218-12A0-696681F76678}"/>
              </a:ext>
            </a:extLst>
          </p:cNvPr>
          <p:cNvSpPr>
            <a:spLocks noGrp="1"/>
          </p:cNvSpPr>
          <p:nvPr>
            <p:ph idx="1"/>
          </p:nvPr>
        </p:nvSpPr>
        <p:spPr/>
        <p:txBody>
          <a:bodyPr/>
          <a:lstStyle/>
          <a:p>
            <a:r>
              <a:rPr lang="en-CA" dirty="0"/>
              <a:t># of sequenced reads per sample</a:t>
            </a:r>
          </a:p>
          <a:p>
            <a:endParaRPr lang="en-CA" dirty="0"/>
          </a:p>
          <a:p>
            <a:r>
              <a:rPr lang="en-CA" dirty="0"/>
              <a:t>Large libraries are better at finding rare transcripts</a:t>
            </a:r>
          </a:p>
          <a:p>
            <a:endParaRPr lang="en-CA" dirty="0"/>
          </a:p>
          <a:p>
            <a:r>
              <a:rPr lang="en-CA" dirty="0"/>
              <a:t>BUT large libraries are at risk of </a:t>
            </a:r>
            <a:r>
              <a:rPr lang="en-CA" b="1" dirty="0"/>
              <a:t>noise and contamination</a:t>
            </a:r>
          </a:p>
          <a:p>
            <a:pPr lvl="1"/>
            <a:r>
              <a:rPr lang="en-CA" dirty="0"/>
              <a:t>Consider using </a:t>
            </a:r>
            <a:r>
              <a:rPr lang="en-CA" b="1" dirty="0"/>
              <a:t>saturation curves</a:t>
            </a:r>
          </a:p>
          <a:p>
            <a:endParaRPr lang="en-US" dirty="0"/>
          </a:p>
        </p:txBody>
      </p:sp>
    </p:spTree>
    <p:extLst>
      <p:ext uri="{BB962C8B-B14F-4D97-AF65-F5344CB8AC3E}">
        <p14:creationId xmlns:p14="http://schemas.microsoft.com/office/powerpoint/2010/main" val="260463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A0A6-80F5-7D80-9B4B-B51383BE769C}"/>
              </a:ext>
            </a:extLst>
          </p:cNvPr>
          <p:cNvSpPr>
            <a:spLocks noGrp="1"/>
          </p:cNvSpPr>
          <p:nvPr>
            <p:ph type="title"/>
          </p:nvPr>
        </p:nvSpPr>
        <p:spPr/>
        <p:txBody>
          <a:bodyPr/>
          <a:lstStyle/>
          <a:p>
            <a:r>
              <a:rPr lang="en-CA" dirty="0"/>
              <a:t>Library Size // Sequencing Depth</a:t>
            </a:r>
            <a:endParaRPr lang="en-US" dirty="0"/>
          </a:p>
        </p:txBody>
      </p:sp>
      <p:sp>
        <p:nvSpPr>
          <p:cNvPr id="3" name="Content Placeholder 2">
            <a:extLst>
              <a:ext uri="{FF2B5EF4-FFF2-40B4-BE49-F238E27FC236}">
                <a16:creationId xmlns:a16="http://schemas.microsoft.com/office/drawing/2014/main" id="{DC1FE924-412E-54C8-AA2C-151823C82730}"/>
              </a:ext>
            </a:extLst>
          </p:cNvPr>
          <p:cNvSpPr>
            <a:spLocks noGrp="1"/>
          </p:cNvSpPr>
          <p:nvPr>
            <p:ph idx="1"/>
          </p:nvPr>
        </p:nvSpPr>
        <p:spPr/>
        <p:txBody>
          <a:bodyPr/>
          <a:lstStyle/>
          <a:p>
            <a:endParaRPr lang="en-US"/>
          </a:p>
        </p:txBody>
      </p:sp>
      <p:pic>
        <p:nvPicPr>
          <p:cNvPr id="4098" name="Picture 2" descr="Saturation curves for the different sample preparation methods. Each... |  Download Scientific Diagram">
            <a:extLst>
              <a:ext uri="{FF2B5EF4-FFF2-40B4-BE49-F238E27FC236}">
                <a16:creationId xmlns:a16="http://schemas.microsoft.com/office/drawing/2014/main" id="{3138D543-A00F-DC66-AC33-11A91100A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175896"/>
            <a:ext cx="8096250" cy="3829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195F76-3F32-6A2B-0DE7-D9C484CE8826}"/>
              </a:ext>
            </a:extLst>
          </p:cNvPr>
          <p:cNvSpPr txBox="1"/>
          <p:nvPr/>
        </p:nvSpPr>
        <p:spPr>
          <a:xfrm>
            <a:off x="552261" y="6246891"/>
            <a:ext cx="2951430" cy="369460"/>
          </a:xfrm>
          <a:prstGeom prst="rect">
            <a:avLst/>
          </a:prstGeom>
          <a:noFill/>
        </p:spPr>
        <p:txBody>
          <a:bodyPr wrap="square" rtlCol="0">
            <a:spAutoFit/>
          </a:bodyPr>
          <a:lstStyle/>
          <a:p>
            <a:r>
              <a:rPr lang="en-CA" i="1" dirty="0"/>
              <a:t>Image Source: Angela R Wu </a:t>
            </a:r>
            <a:endParaRPr lang="en-US" i="1" dirty="0"/>
          </a:p>
        </p:txBody>
      </p:sp>
    </p:spTree>
    <p:extLst>
      <p:ext uri="{BB962C8B-B14F-4D97-AF65-F5344CB8AC3E}">
        <p14:creationId xmlns:p14="http://schemas.microsoft.com/office/powerpoint/2010/main" val="218010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4FC7-811F-3A20-842C-7244C4C53D52}"/>
              </a:ext>
            </a:extLst>
          </p:cNvPr>
          <p:cNvSpPr>
            <a:spLocks noGrp="1"/>
          </p:cNvSpPr>
          <p:nvPr>
            <p:ph type="title"/>
          </p:nvPr>
        </p:nvSpPr>
        <p:spPr/>
        <p:txBody>
          <a:bodyPr/>
          <a:lstStyle/>
          <a:p>
            <a:r>
              <a:rPr lang="en-CA" dirty="0"/>
              <a:t>Number of Replicates</a:t>
            </a:r>
            <a:endParaRPr lang="en-US" dirty="0"/>
          </a:p>
        </p:txBody>
      </p:sp>
      <p:sp>
        <p:nvSpPr>
          <p:cNvPr id="3" name="Content Placeholder 2">
            <a:extLst>
              <a:ext uri="{FF2B5EF4-FFF2-40B4-BE49-F238E27FC236}">
                <a16:creationId xmlns:a16="http://schemas.microsoft.com/office/drawing/2014/main" id="{0D8432E5-6E79-986B-C7D4-C7C0856B1B7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B1F6D17-43C8-0E7F-4598-6123BE8B01A8}"/>
              </a:ext>
            </a:extLst>
          </p:cNvPr>
          <p:cNvPicPr>
            <a:picLocks noChangeAspect="1"/>
          </p:cNvPicPr>
          <p:nvPr/>
        </p:nvPicPr>
        <p:blipFill rotWithShape="1">
          <a:blip r:embed="rId2"/>
          <a:srcRect b="51018"/>
          <a:stretch/>
        </p:blipFill>
        <p:spPr>
          <a:xfrm>
            <a:off x="0" y="1825627"/>
            <a:ext cx="9148774" cy="3490206"/>
          </a:xfrm>
          <a:prstGeom prst="rect">
            <a:avLst/>
          </a:prstGeom>
        </p:spPr>
      </p:pic>
      <p:sp>
        <p:nvSpPr>
          <p:cNvPr id="5" name="TextBox 4">
            <a:extLst>
              <a:ext uri="{FF2B5EF4-FFF2-40B4-BE49-F238E27FC236}">
                <a16:creationId xmlns:a16="http://schemas.microsoft.com/office/drawing/2014/main" id="{AD2DBCF8-2264-4D56-D165-8F9D28D77E8E}"/>
              </a:ext>
            </a:extLst>
          </p:cNvPr>
          <p:cNvSpPr txBox="1"/>
          <p:nvPr/>
        </p:nvSpPr>
        <p:spPr>
          <a:xfrm>
            <a:off x="0" y="6523092"/>
            <a:ext cx="6598023" cy="268941"/>
          </a:xfrm>
          <a:prstGeom prst="rect">
            <a:avLst/>
          </a:prstGeom>
          <a:noFill/>
        </p:spPr>
        <p:txBody>
          <a:bodyPr wrap="square" rtlCol="0">
            <a:spAutoFit/>
          </a:bodyPr>
          <a:lstStyle/>
          <a:p>
            <a:r>
              <a:rPr lang="en-CA" sz="1100" dirty="0">
                <a:effectLst/>
                <a:latin typeface="Helvetica Neue" panose="02000503000000020004" pitchFamily="2" charset="0"/>
              </a:rPr>
              <a:t>Liu, Y., Zhou, J. &amp; White, K. P. </a:t>
            </a:r>
            <a:r>
              <a:rPr lang="en-CA" sz="1100" i="1" dirty="0">
                <a:effectLst/>
                <a:latin typeface="Helvetica Neue" panose="02000503000000020004" pitchFamily="2" charset="0"/>
              </a:rPr>
              <a:t>Bioinformatics </a:t>
            </a:r>
            <a:r>
              <a:rPr lang="en-CA" sz="1100" b="1" dirty="0">
                <a:effectLst/>
                <a:latin typeface="Helvetica Neue" panose="02000503000000020004" pitchFamily="2" charset="0"/>
              </a:rPr>
              <a:t>30</a:t>
            </a:r>
            <a:r>
              <a:rPr lang="en-CA" sz="1100" dirty="0">
                <a:effectLst/>
                <a:latin typeface="Helvetica Neue" panose="02000503000000020004" pitchFamily="2" charset="0"/>
              </a:rPr>
              <a:t>, 301-304, doi:10.1093/bioinformatics/btt688 (2014). </a:t>
            </a:r>
          </a:p>
        </p:txBody>
      </p:sp>
    </p:spTree>
    <p:extLst>
      <p:ext uri="{BB962C8B-B14F-4D97-AF65-F5344CB8AC3E}">
        <p14:creationId xmlns:p14="http://schemas.microsoft.com/office/powerpoint/2010/main" val="3134044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812D-BE87-C281-FB31-DE50887831C3}"/>
              </a:ext>
            </a:extLst>
          </p:cNvPr>
          <p:cNvSpPr>
            <a:spLocks noGrp="1"/>
          </p:cNvSpPr>
          <p:nvPr>
            <p:ph type="title"/>
          </p:nvPr>
        </p:nvSpPr>
        <p:spPr/>
        <p:txBody>
          <a:bodyPr/>
          <a:lstStyle/>
          <a:p>
            <a:r>
              <a:rPr lang="en-CA" dirty="0"/>
              <a:t>Other Considerations</a:t>
            </a:r>
            <a:endParaRPr lang="en-US" dirty="0"/>
          </a:p>
        </p:txBody>
      </p:sp>
      <p:sp>
        <p:nvSpPr>
          <p:cNvPr id="3" name="Content Placeholder 2">
            <a:extLst>
              <a:ext uri="{FF2B5EF4-FFF2-40B4-BE49-F238E27FC236}">
                <a16:creationId xmlns:a16="http://schemas.microsoft.com/office/drawing/2014/main" id="{846EE37C-ADFF-D8CD-FDCB-B43139BE1224}"/>
              </a:ext>
            </a:extLst>
          </p:cNvPr>
          <p:cNvSpPr>
            <a:spLocks noGrp="1"/>
          </p:cNvSpPr>
          <p:nvPr>
            <p:ph idx="1"/>
          </p:nvPr>
        </p:nvSpPr>
        <p:spPr/>
        <p:txBody>
          <a:bodyPr>
            <a:normAutofit fontScale="92500"/>
          </a:bodyPr>
          <a:lstStyle/>
          <a:p>
            <a:r>
              <a:rPr lang="en-CA" dirty="0"/>
              <a:t>Need to consider technical and biological variability</a:t>
            </a:r>
          </a:p>
          <a:p>
            <a:pPr lvl="1"/>
            <a:r>
              <a:rPr lang="en-CA" dirty="0"/>
              <a:t>What is our desired statistical power?</a:t>
            </a:r>
          </a:p>
          <a:p>
            <a:r>
              <a:rPr lang="en-US" dirty="0"/>
              <a:t>Plan sequencing experiments</a:t>
            </a:r>
          </a:p>
          <a:p>
            <a:pPr lvl="1"/>
            <a:r>
              <a:rPr lang="en-US" dirty="0"/>
              <a:t>randomized sample processing </a:t>
            </a:r>
          </a:p>
          <a:p>
            <a:pPr lvl="1"/>
            <a:r>
              <a:rPr lang="en-US" dirty="0"/>
              <a:t>ensuring covariates are well mixed across batches</a:t>
            </a:r>
          </a:p>
          <a:p>
            <a:r>
              <a:rPr lang="en-US" dirty="0"/>
              <a:t>Three replicates seen as </a:t>
            </a:r>
            <a:r>
              <a:rPr lang="en-US" b="1" dirty="0"/>
              <a:t>bare minimum</a:t>
            </a:r>
            <a:r>
              <a:rPr lang="en-US" dirty="0"/>
              <a:t> for inference</a:t>
            </a:r>
            <a:endParaRPr lang="en-CA" dirty="0"/>
          </a:p>
          <a:p>
            <a:endParaRPr lang="en-US" dirty="0"/>
          </a:p>
          <a:p>
            <a:r>
              <a:rPr lang="en-CA" dirty="0"/>
              <a:t>Recommend running a </a:t>
            </a:r>
            <a:r>
              <a:rPr lang="en-CA" b="1" dirty="0"/>
              <a:t>power analysis</a:t>
            </a:r>
            <a:endParaRPr lang="en-CA" dirty="0"/>
          </a:p>
          <a:p>
            <a:pPr lvl="1"/>
            <a:r>
              <a:rPr lang="en-CA" b="1" dirty="0"/>
              <a:t>Scotty </a:t>
            </a:r>
            <a:r>
              <a:rPr lang="en-CA" dirty="0"/>
              <a:t>tool helps determine optimal # of replicates and library size</a:t>
            </a:r>
            <a:endParaRPr lang="en-US" dirty="0"/>
          </a:p>
          <a:p>
            <a:endParaRPr lang="en-US" dirty="0"/>
          </a:p>
        </p:txBody>
      </p:sp>
    </p:spTree>
    <p:extLst>
      <p:ext uri="{BB962C8B-B14F-4D97-AF65-F5344CB8AC3E}">
        <p14:creationId xmlns:p14="http://schemas.microsoft.com/office/powerpoint/2010/main" val="3937656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5C165F-BC2D-0A42-B582-A27AE4DBB9CF}"/>
              </a:ext>
            </a:extLst>
          </p:cNvPr>
          <p:cNvSpPr>
            <a:spLocks noGrp="1"/>
          </p:cNvSpPr>
          <p:nvPr>
            <p:ph type="title"/>
          </p:nvPr>
        </p:nvSpPr>
        <p:spPr>
          <a:xfrm>
            <a:off x="1985548" y="2582090"/>
            <a:ext cx="5172904" cy="1703583"/>
          </a:xfrm>
        </p:spPr>
        <p:txBody>
          <a:bodyPr>
            <a:normAutofit fontScale="90000"/>
          </a:bodyPr>
          <a:lstStyle/>
          <a:p>
            <a:pPr algn="ctr"/>
            <a:r>
              <a:rPr lang="en-CA" dirty="0">
                <a:latin typeface="Helvetica"/>
                <a:cs typeface="Helvetica"/>
              </a:rPr>
              <a:t>Introduction to RNA-seq</a:t>
            </a:r>
            <a:endParaRPr lang="en-CA" dirty="0">
              <a:latin typeface="Helvetica" pitchFamily="2" charset="0"/>
              <a:cs typeface="Helvetica"/>
            </a:endParaRPr>
          </a:p>
        </p:txBody>
      </p:sp>
      <p:sp>
        <p:nvSpPr>
          <p:cNvPr id="2" name="TextBox 1">
            <a:extLst>
              <a:ext uri="{FF2B5EF4-FFF2-40B4-BE49-F238E27FC236}">
                <a16:creationId xmlns:a16="http://schemas.microsoft.com/office/drawing/2014/main" id="{E57E6C04-4051-B883-0FFD-0C104B795BCE}"/>
              </a:ext>
            </a:extLst>
          </p:cNvPr>
          <p:cNvSpPr txBox="1"/>
          <p:nvPr/>
        </p:nvSpPr>
        <p:spPr>
          <a:xfrm>
            <a:off x="165136" y="5613071"/>
            <a:ext cx="3973037" cy="646459"/>
          </a:xfrm>
          <a:prstGeom prst="rect">
            <a:avLst/>
          </a:prstGeom>
          <a:noFill/>
        </p:spPr>
        <p:txBody>
          <a:bodyPr wrap="square" lIns="91440" tIns="45720" rIns="91440" bIns="45720" rtlCol="0" anchor="t">
            <a:spAutoFit/>
          </a:bodyPr>
          <a:lstStyle/>
          <a:p>
            <a:r>
              <a:rPr lang="en-CA" sz="1800" b="1" dirty="0">
                <a:latin typeface="Helvetica Light"/>
              </a:rPr>
              <a:t>Workshop Lead: Adrien Osakwe</a:t>
            </a:r>
          </a:p>
          <a:p>
            <a:r>
              <a:rPr lang="en-CA" sz="1800" b="1" dirty="0">
                <a:latin typeface="Helvetica Light"/>
              </a:rPr>
              <a:t>Facilitator: Jeffrey Yu</a:t>
            </a:r>
            <a:endParaRPr lang="en-CA" b="1" dirty="0">
              <a:latin typeface="Helvetica Light"/>
            </a:endParaRPr>
          </a:p>
        </p:txBody>
      </p:sp>
      <p:sp>
        <p:nvSpPr>
          <p:cNvPr id="5" name="TextBox 4">
            <a:extLst>
              <a:ext uri="{FF2B5EF4-FFF2-40B4-BE49-F238E27FC236}">
                <a16:creationId xmlns:a16="http://schemas.microsoft.com/office/drawing/2014/main" id="{DB57BC4C-E4DD-4EF8-4690-732D69EB13AE}"/>
              </a:ext>
            </a:extLst>
          </p:cNvPr>
          <p:cNvSpPr txBox="1"/>
          <p:nvPr/>
        </p:nvSpPr>
        <p:spPr>
          <a:xfrm>
            <a:off x="165136" y="6199681"/>
            <a:ext cx="2869466" cy="369332"/>
          </a:xfrm>
          <a:prstGeom prst="rect">
            <a:avLst/>
          </a:prstGeom>
          <a:noFill/>
        </p:spPr>
        <p:txBody>
          <a:bodyPr wrap="square" lIns="91440" tIns="45720" rIns="91440" bIns="45720" rtlCol="0" anchor="t">
            <a:spAutoFit/>
          </a:bodyPr>
          <a:lstStyle/>
          <a:p>
            <a:r>
              <a:rPr lang="en-CA" sz="1800" b="1" dirty="0">
                <a:latin typeface="Helvetica Light"/>
              </a:rPr>
              <a:t>Date: June 27, 2024</a:t>
            </a:r>
            <a:endParaRPr lang="en-CA" sz="1800" b="1" dirty="0">
              <a:latin typeface="Helvetica Light" panose="020B0403020202020204" pitchFamily="34" charset="0"/>
            </a:endParaRPr>
          </a:p>
        </p:txBody>
      </p:sp>
    </p:spTree>
    <p:extLst>
      <p:ext uri="{BB962C8B-B14F-4D97-AF65-F5344CB8AC3E}">
        <p14:creationId xmlns:p14="http://schemas.microsoft.com/office/powerpoint/2010/main" val="2389275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CF3F-3CC3-D496-11D6-8970D9EBBA47}"/>
              </a:ext>
            </a:extLst>
          </p:cNvPr>
          <p:cNvSpPr>
            <a:spLocks noGrp="1"/>
          </p:cNvSpPr>
          <p:nvPr>
            <p:ph type="title"/>
          </p:nvPr>
        </p:nvSpPr>
        <p:spPr/>
        <p:txBody>
          <a:bodyPr/>
          <a:lstStyle/>
          <a:p>
            <a:r>
              <a:rPr lang="en-CA" dirty="0"/>
              <a:t>Scotty Tool</a:t>
            </a:r>
            <a:endParaRPr lang="en-US" dirty="0"/>
          </a:p>
        </p:txBody>
      </p:sp>
      <p:sp>
        <p:nvSpPr>
          <p:cNvPr id="3" name="Content Placeholder 2">
            <a:extLst>
              <a:ext uri="{FF2B5EF4-FFF2-40B4-BE49-F238E27FC236}">
                <a16:creationId xmlns:a16="http://schemas.microsoft.com/office/drawing/2014/main" id="{C4E0EC1A-53E2-7918-F6EA-93EE5A58BE87}"/>
              </a:ext>
            </a:extLst>
          </p:cNvPr>
          <p:cNvSpPr>
            <a:spLocks noGrp="1"/>
          </p:cNvSpPr>
          <p:nvPr>
            <p:ph idx="1"/>
          </p:nvPr>
        </p:nvSpPr>
        <p:spPr>
          <a:xfrm>
            <a:off x="140970" y="6257610"/>
            <a:ext cx="7886700" cy="470533"/>
          </a:xfrm>
        </p:spPr>
        <p:txBody>
          <a:bodyPr>
            <a:normAutofit lnSpcReduction="10000"/>
          </a:bodyPr>
          <a:lstStyle/>
          <a:p>
            <a:r>
              <a:rPr lang="en-US" dirty="0">
                <a:hlinkClick r:id="rId2"/>
              </a:rPr>
              <a:t>http://scotty.genetics.utah.edu/</a:t>
            </a:r>
            <a:r>
              <a:rPr lang="en-US" dirty="0"/>
              <a:t> </a:t>
            </a:r>
          </a:p>
        </p:txBody>
      </p:sp>
      <p:pic>
        <p:nvPicPr>
          <p:cNvPr id="5" name="Picture 4">
            <a:extLst>
              <a:ext uri="{FF2B5EF4-FFF2-40B4-BE49-F238E27FC236}">
                <a16:creationId xmlns:a16="http://schemas.microsoft.com/office/drawing/2014/main" id="{F2DE1C99-D85E-7E23-816B-583ADB76C537}"/>
              </a:ext>
            </a:extLst>
          </p:cNvPr>
          <p:cNvPicPr>
            <a:picLocks noChangeAspect="1"/>
          </p:cNvPicPr>
          <p:nvPr/>
        </p:nvPicPr>
        <p:blipFill>
          <a:blip r:embed="rId3"/>
          <a:stretch>
            <a:fillRect/>
          </a:stretch>
        </p:blipFill>
        <p:spPr>
          <a:xfrm>
            <a:off x="946330" y="1275171"/>
            <a:ext cx="7251340" cy="4899334"/>
          </a:xfrm>
          <a:prstGeom prst="rect">
            <a:avLst/>
          </a:prstGeom>
        </p:spPr>
      </p:pic>
    </p:spTree>
    <p:extLst>
      <p:ext uri="{BB962C8B-B14F-4D97-AF65-F5344CB8AC3E}">
        <p14:creationId xmlns:p14="http://schemas.microsoft.com/office/powerpoint/2010/main" val="1157944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5D663-152C-70CE-F9A0-9EAEF400148D}"/>
              </a:ext>
            </a:extLst>
          </p:cNvPr>
          <p:cNvSpPr>
            <a:spLocks noGrp="1"/>
          </p:cNvSpPr>
          <p:nvPr>
            <p:ph type="title"/>
          </p:nvPr>
        </p:nvSpPr>
        <p:spPr/>
        <p:txBody>
          <a:bodyPr/>
          <a:lstStyle/>
          <a:p>
            <a:r>
              <a:rPr lang="en-CA" dirty="0"/>
              <a:t>Processing &amp;</a:t>
            </a:r>
            <a:br>
              <a:rPr lang="en-CA" dirty="0"/>
            </a:br>
            <a:r>
              <a:rPr lang="en-CA" dirty="0"/>
              <a:t>Quality Control (Galaxy)</a:t>
            </a:r>
            <a:endParaRPr lang="en-US" dirty="0"/>
          </a:p>
        </p:txBody>
      </p:sp>
    </p:spTree>
    <p:extLst>
      <p:ext uri="{BB962C8B-B14F-4D97-AF65-F5344CB8AC3E}">
        <p14:creationId xmlns:p14="http://schemas.microsoft.com/office/powerpoint/2010/main" val="3437322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Galaxy Tool</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4247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1FA75-0CF5-27D3-B56F-C7D102CBC378}"/>
              </a:ext>
            </a:extLst>
          </p:cNvPr>
          <p:cNvSpPr>
            <a:spLocks noGrp="1"/>
          </p:cNvSpPr>
          <p:nvPr>
            <p:ph type="title"/>
          </p:nvPr>
        </p:nvSpPr>
        <p:spPr/>
        <p:txBody>
          <a:bodyPr/>
          <a:lstStyle/>
          <a:p>
            <a:r>
              <a:rPr lang="en-CA" dirty="0"/>
              <a:t>RNA-seq Processing Protocol</a:t>
            </a:r>
            <a:endParaRPr lang="en-US" dirty="0"/>
          </a:p>
        </p:txBody>
      </p:sp>
      <p:grpSp>
        <p:nvGrpSpPr>
          <p:cNvPr id="6" name="Group 5">
            <a:extLst>
              <a:ext uri="{FF2B5EF4-FFF2-40B4-BE49-F238E27FC236}">
                <a16:creationId xmlns:a16="http://schemas.microsoft.com/office/drawing/2014/main" id="{7356646A-D8A1-6E5C-72BE-B18A4F5F93EF}"/>
              </a:ext>
            </a:extLst>
          </p:cNvPr>
          <p:cNvGrpSpPr/>
          <p:nvPr/>
        </p:nvGrpSpPr>
        <p:grpSpPr>
          <a:xfrm>
            <a:off x="736385" y="1397651"/>
            <a:ext cx="7671229" cy="5207285"/>
            <a:chOff x="196233" y="1282353"/>
            <a:chExt cx="8624443" cy="5437890"/>
          </a:xfrm>
        </p:grpSpPr>
        <p:graphicFrame>
          <p:nvGraphicFramePr>
            <p:cNvPr id="4" name="Diagram 3">
              <a:extLst>
                <a:ext uri="{FF2B5EF4-FFF2-40B4-BE49-F238E27FC236}">
                  <a16:creationId xmlns:a16="http://schemas.microsoft.com/office/drawing/2014/main" id="{411734D0-048B-0889-E13E-68BE3B8DC4D7}"/>
                </a:ext>
              </a:extLst>
            </p:cNvPr>
            <p:cNvGraphicFramePr/>
            <p:nvPr>
              <p:extLst>
                <p:ext uri="{D42A27DB-BD31-4B8C-83A1-F6EECF244321}">
                  <p14:modId xmlns:p14="http://schemas.microsoft.com/office/powerpoint/2010/main" val="752919566"/>
                </p:ext>
              </p:extLst>
            </p:nvPr>
          </p:nvGraphicFramePr>
          <p:xfrm>
            <a:off x="3075771" y="1282353"/>
            <a:ext cx="5744905" cy="54378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70CCBC2B-4D78-482B-E99F-E14F73F1AA4C}"/>
                </a:ext>
              </a:extLst>
            </p:cNvPr>
            <p:cNvGraphicFramePr/>
            <p:nvPr>
              <p:extLst>
                <p:ext uri="{D42A27DB-BD31-4B8C-83A1-F6EECF244321}">
                  <p14:modId xmlns:p14="http://schemas.microsoft.com/office/powerpoint/2010/main" val="1717394918"/>
                </p:ext>
              </p:extLst>
            </p:nvPr>
          </p:nvGraphicFramePr>
          <p:xfrm>
            <a:off x="196233" y="1282354"/>
            <a:ext cx="2879538" cy="49523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Tree>
    <p:extLst>
      <p:ext uri="{BB962C8B-B14F-4D97-AF65-F5344CB8AC3E}">
        <p14:creationId xmlns:p14="http://schemas.microsoft.com/office/powerpoint/2010/main" val="222604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9B04-ED9B-7F41-28B1-F5910B4A45B6}"/>
              </a:ext>
            </a:extLst>
          </p:cNvPr>
          <p:cNvSpPr>
            <a:spLocks noGrp="1"/>
          </p:cNvSpPr>
          <p:nvPr>
            <p:ph type="title"/>
          </p:nvPr>
        </p:nvSpPr>
        <p:spPr/>
        <p:txBody>
          <a:bodyPr/>
          <a:lstStyle/>
          <a:p>
            <a:r>
              <a:rPr lang="en-CA" dirty="0"/>
              <a:t>Read Quality</a:t>
            </a:r>
            <a:endParaRPr lang="en-US" dirty="0"/>
          </a:p>
        </p:txBody>
      </p:sp>
      <p:sp>
        <p:nvSpPr>
          <p:cNvPr id="3" name="Content Placeholder 2">
            <a:extLst>
              <a:ext uri="{FF2B5EF4-FFF2-40B4-BE49-F238E27FC236}">
                <a16:creationId xmlns:a16="http://schemas.microsoft.com/office/drawing/2014/main" id="{554C9D88-4A8F-1781-250C-AD4CD80F55F5}"/>
              </a:ext>
            </a:extLst>
          </p:cNvPr>
          <p:cNvSpPr>
            <a:spLocks noGrp="1"/>
          </p:cNvSpPr>
          <p:nvPr>
            <p:ph idx="1"/>
          </p:nvPr>
        </p:nvSpPr>
        <p:spPr/>
        <p:txBody>
          <a:bodyPr>
            <a:normAutofit fontScale="77500" lnSpcReduction="20000"/>
          </a:bodyPr>
          <a:lstStyle/>
          <a:p>
            <a:pPr algn="l"/>
            <a:r>
              <a:rPr lang="en-US" b="0" i="0" dirty="0">
                <a:solidFill>
                  <a:srgbClr val="212529"/>
                </a:solidFill>
                <a:effectLst/>
                <a:highlight>
                  <a:srgbClr val="FFFFFF"/>
                </a:highlight>
                <a:latin typeface="system-ui"/>
              </a:rPr>
              <a:t>Quality control of raw reads involves the following metrics/indicators:</a:t>
            </a:r>
          </a:p>
          <a:p>
            <a:pPr lvl="1"/>
            <a:r>
              <a:rPr lang="en-US" b="1" i="0" dirty="0">
                <a:effectLst/>
                <a:highlight>
                  <a:srgbClr val="FFFFFF"/>
                </a:highlight>
                <a:latin typeface="system-ui"/>
              </a:rPr>
              <a:t>sequence quality</a:t>
            </a:r>
          </a:p>
          <a:p>
            <a:pPr lvl="1"/>
            <a:r>
              <a:rPr lang="en-US" b="1" i="0" dirty="0">
                <a:solidFill>
                  <a:srgbClr val="212529"/>
                </a:solidFill>
                <a:effectLst/>
                <a:highlight>
                  <a:srgbClr val="FFFFFF"/>
                </a:highlight>
                <a:latin typeface="system-ui"/>
              </a:rPr>
              <a:t>GC content</a:t>
            </a:r>
          </a:p>
          <a:p>
            <a:pPr lvl="1"/>
            <a:r>
              <a:rPr lang="en-US" b="1" i="0" dirty="0">
                <a:solidFill>
                  <a:srgbClr val="212529"/>
                </a:solidFill>
                <a:effectLst/>
                <a:highlight>
                  <a:srgbClr val="FFFFFF"/>
                </a:highlight>
                <a:latin typeface="system-ui"/>
              </a:rPr>
              <a:t>k-</a:t>
            </a:r>
            <a:r>
              <a:rPr lang="en-US" b="1" i="0" dirty="0" err="1">
                <a:solidFill>
                  <a:srgbClr val="212529"/>
                </a:solidFill>
                <a:effectLst/>
                <a:highlight>
                  <a:srgbClr val="FFFFFF"/>
                </a:highlight>
                <a:latin typeface="system-ui"/>
              </a:rPr>
              <a:t>mer</a:t>
            </a:r>
            <a:r>
              <a:rPr lang="en-US" b="1" i="0" dirty="0">
                <a:solidFill>
                  <a:srgbClr val="212529"/>
                </a:solidFill>
                <a:effectLst/>
                <a:highlight>
                  <a:srgbClr val="FFFFFF"/>
                </a:highlight>
                <a:latin typeface="system-ui"/>
              </a:rPr>
              <a:t> overrepresentation </a:t>
            </a:r>
          </a:p>
          <a:p>
            <a:pPr lvl="1"/>
            <a:r>
              <a:rPr lang="en-US" b="1" i="0" dirty="0">
                <a:solidFill>
                  <a:srgbClr val="212529"/>
                </a:solidFill>
                <a:effectLst/>
                <a:highlight>
                  <a:srgbClr val="FFFFFF"/>
                </a:highlight>
                <a:latin typeface="system-ui"/>
              </a:rPr>
              <a:t>duplicated reads (sequencing errors)</a:t>
            </a:r>
          </a:p>
          <a:p>
            <a:pPr lvl="1"/>
            <a:r>
              <a:rPr lang="en-US" b="0" i="0" dirty="0">
                <a:solidFill>
                  <a:srgbClr val="212529"/>
                </a:solidFill>
                <a:effectLst/>
                <a:highlight>
                  <a:srgbClr val="FFFFFF"/>
                </a:highlight>
                <a:latin typeface="system-ui"/>
              </a:rPr>
              <a:t>Adapter presence</a:t>
            </a:r>
          </a:p>
          <a:p>
            <a:pPr lvl="1"/>
            <a:r>
              <a:rPr lang="en-US" b="0" i="0" dirty="0">
                <a:solidFill>
                  <a:srgbClr val="212529"/>
                </a:solidFill>
                <a:effectLst/>
                <a:highlight>
                  <a:srgbClr val="FFFFFF"/>
                </a:highlight>
                <a:latin typeface="system-ui"/>
              </a:rPr>
              <a:t>PCR artifacts</a:t>
            </a:r>
          </a:p>
          <a:p>
            <a:pPr lvl="1"/>
            <a:r>
              <a:rPr lang="en-US" b="0" i="0" dirty="0">
                <a:solidFill>
                  <a:srgbClr val="212529"/>
                </a:solidFill>
                <a:effectLst/>
                <a:highlight>
                  <a:srgbClr val="FFFFFF"/>
                </a:highlight>
                <a:latin typeface="system-ui"/>
              </a:rPr>
              <a:t>sample/RNA contamination</a:t>
            </a:r>
          </a:p>
          <a:p>
            <a:pPr algn="l"/>
            <a:r>
              <a:rPr lang="en-US" b="0" i="0" dirty="0">
                <a:solidFill>
                  <a:srgbClr val="212529"/>
                </a:solidFill>
                <a:effectLst/>
                <a:highlight>
                  <a:srgbClr val="FFFFFF"/>
                </a:highlight>
                <a:latin typeface="system-ui"/>
              </a:rPr>
              <a:t>Satisfactory Duplication, k-</a:t>
            </a:r>
            <a:r>
              <a:rPr lang="en-US" b="0" i="0" dirty="0" err="1">
                <a:solidFill>
                  <a:srgbClr val="212529"/>
                </a:solidFill>
                <a:effectLst/>
                <a:highlight>
                  <a:srgbClr val="FFFFFF"/>
                </a:highlight>
                <a:latin typeface="system-ui"/>
              </a:rPr>
              <a:t>mer</a:t>
            </a:r>
            <a:r>
              <a:rPr lang="en-US" b="0" i="0" dirty="0">
                <a:solidFill>
                  <a:srgbClr val="212529"/>
                </a:solidFill>
                <a:effectLst/>
                <a:highlight>
                  <a:srgbClr val="FFFFFF"/>
                </a:highlight>
                <a:latin typeface="system-ui"/>
              </a:rPr>
              <a:t> and GC content levels will vary </a:t>
            </a:r>
            <a:endParaRPr lang="en-US" dirty="0">
              <a:solidFill>
                <a:srgbClr val="212529"/>
              </a:solidFill>
              <a:highlight>
                <a:srgbClr val="FFFFFF"/>
              </a:highlight>
              <a:latin typeface="system-ui"/>
            </a:endParaRPr>
          </a:p>
          <a:p>
            <a:pPr lvl="1"/>
            <a:r>
              <a:rPr lang="en-US" b="0" i="0" dirty="0">
                <a:solidFill>
                  <a:srgbClr val="212529"/>
                </a:solidFill>
                <a:effectLst/>
                <a:highlight>
                  <a:srgbClr val="FFFFFF"/>
                </a:highlight>
                <a:latin typeface="system-ui"/>
              </a:rPr>
              <a:t>expect samples to have similar estimates within an experiment.</a:t>
            </a:r>
          </a:p>
          <a:p>
            <a:pPr lvl="1"/>
            <a:r>
              <a:rPr lang="en-US" b="0" i="0" dirty="0">
                <a:solidFill>
                  <a:srgbClr val="212529"/>
                </a:solidFill>
                <a:effectLst/>
                <a:highlight>
                  <a:srgbClr val="FFFFFF"/>
                </a:highlight>
                <a:latin typeface="system-ui"/>
              </a:rPr>
              <a:t> </a:t>
            </a:r>
            <a:r>
              <a:rPr lang="en-US" dirty="0">
                <a:solidFill>
                  <a:srgbClr val="212529"/>
                </a:solidFill>
                <a:highlight>
                  <a:srgbClr val="FFFFFF"/>
                </a:highlight>
                <a:latin typeface="system-ui"/>
              </a:rPr>
              <a:t>D</a:t>
            </a:r>
            <a:r>
              <a:rPr lang="en-US" b="0" i="0" dirty="0">
                <a:solidFill>
                  <a:srgbClr val="212529"/>
                </a:solidFill>
                <a:effectLst/>
                <a:highlight>
                  <a:srgbClr val="FFFFFF"/>
                </a:highlight>
                <a:latin typeface="system-ui"/>
              </a:rPr>
              <a:t>iscard samples </a:t>
            </a:r>
            <a:r>
              <a:rPr lang="en-US" b="1" i="0" dirty="0">
                <a:solidFill>
                  <a:srgbClr val="212529"/>
                </a:solidFill>
                <a:effectLst/>
                <a:highlight>
                  <a:srgbClr val="FFFFFF"/>
                </a:highlight>
                <a:latin typeface="system-ui"/>
              </a:rPr>
              <a:t>over 30% disagreement.</a:t>
            </a:r>
            <a:r>
              <a:rPr lang="en-US" b="0" i="0" dirty="0">
                <a:solidFill>
                  <a:srgbClr val="212529"/>
                </a:solidFill>
                <a:effectLst/>
                <a:highlight>
                  <a:srgbClr val="FFFFFF"/>
                </a:highlight>
                <a:latin typeface="system-ui"/>
              </a:rPr>
              <a:t> </a:t>
            </a:r>
          </a:p>
          <a:p>
            <a:pPr lvl="1"/>
            <a:r>
              <a:rPr lang="en-US" b="1" i="0" dirty="0">
                <a:effectLst/>
                <a:highlight>
                  <a:srgbClr val="FFFFFF"/>
                </a:highlight>
                <a:latin typeface="system-ui"/>
              </a:rPr>
              <a:t>FASTQC</a:t>
            </a:r>
            <a:r>
              <a:rPr lang="en-US" b="0" i="0" dirty="0">
                <a:effectLst/>
                <a:highlight>
                  <a:srgbClr val="FFFFFF"/>
                </a:highlight>
                <a:latin typeface="system-ui"/>
              </a:rPr>
              <a:t> for Illumina-based reads or NGSQC for any platform.</a:t>
            </a:r>
          </a:p>
          <a:p>
            <a:pPr algn="l"/>
            <a:r>
              <a:rPr lang="en-US" b="0" i="0" dirty="0">
                <a:solidFill>
                  <a:srgbClr val="212529"/>
                </a:solidFill>
                <a:effectLst/>
                <a:highlight>
                  <a:srgbClr val="FFFFFF"/>
                </a:highlight>
                <a:latin typeface="system-ui"/>
              </a:rPr>
              <a:t>Sequence quality decreases towards 3’ end of the sequence</a:t>
            </a:r>
            <a:endParaRPr lang="en-US" dirty="0">
              <a:solidFill>
                <a:srgbClr val="212529"/>
              </a:solidFill>
              <a:highlight>
                <a:srgbClr val="FFFFFF"/>
              </a:highlight>
              <a:latin typeface="system-ui"/>
            </a:endParaRPr>
          </a:p>
          <a:p>
            <a:pPr lvl="1"/>
            <a:r>
              <a:rPr lang="en-US" b="0" i="0" dirty="0">
                <a:solidFill>
                  <a:srgbClr val="212529"/>
                </a:solidFill>
                <a:effectLst/>
                <a:highlight>
                  <a:srgbClr val="FFFFFF"/>
                </a:highlight>
                <a:latin typeface="system-ui"/>
              </a:rPr>
              <a:t>can trim 3’ end to increase </a:t>
            </a:r>
            <a:r>
              <a:rPr lang="en-US" b="0" i="0" dirty="0" err="1">
                <a:solidFill>
                  <a:srgbClr val="212529"/>
                </a:solidFill>
                <a:effectLst/>
                <a:highlight>
                  <a:srgbClr val="FFFFFF"/>
                </a:highlight>
                <a:latin typeface="system-ui"/>
              </a:rPr>
              <a:t>mappability</a:t>
            </a:r>
            <a:r>
              <a:rPr lang="en-US" dirty="0">
                <a:solidFill>
                  <a:srgbClr val="212529"/>
                </a:solidFill>
                <a:highlight>
                  <a:srgbClr val="FFFFFF"/>
                </a:highlight>
                <a:latin typeface="system-ui"/>
              </a:rPr>
              <a:t> (</a:t>
            </a:r>
            <a:r>
              <a:rPr lang="en-US" b="1" dirty="0" err="1">
                <a:solidFill>
                  <a:srgbClr val="212529"/>
                </a:solidFill>
                <a:highlight>
                  <a:srgbClr val="FFFFFF"/>
                </a:highlight>
                <a:latin typeface="system-ui"/>
              </a:rPr>
              <a:t>Trimmomatic</a:t>
            </a:r>
            <a:r>
              <a:rPr lang="en-US" dirty="0">
                <a:solidFill>
                  <a:srgbClr val="212529"/>
                </a:solidFill>
                <a:highlight>
                  <a:srgbClr val="FFFFFF"/>
                </a:highlight>
                <a:latin typeface="system-ui"/>
              </a:rPr>
              <a:t>)</a:t>
            </a:r>
            <a:endParaRPr lang="en-US" dirty="0"/>
          </a:p>
        </p:txBody>
      </p:sp>
    </p:spTree>
    <p:extLst>
      <p:ext uri="{BB962C8B-B14F-4D97-AF65-F5344CB8AC3E}">
        <p14:creationId xmlns:p14="http://schemas.microsoft.com/office/powerpoint/2010/main" val="85333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p:cTn id="9" dur="indefinite"/>
                                        <p:tgtEl>
                                          <p:spTgt spid="3">
                                            <p:txEl>
                                              <p:pRg st="1" end="1"/>
                                            </p:txEl>
                                          </p:spTgt>
                                        </p:tgtEl>
                                        <p:attrNameLst>
                                          <p:attrName>style.opacity</p:attrName>
                                        </p:attrNameLst>
                                      </p:cBhvr>
                                      <p:to>
                                        <p:strVal val="0.5"/>
                                      </p:to>
                                    </p:set>
                                    <p:animEffect filter="image" prLst="opacity: 0.5">
                                      <p:cBhvr rctx="IE">
                                        <p:cTn id="10" dur="indefinite"/>
                                        <p:tgtEl>
                                          <p:spTgt spid="3">
                                            <p:txEl>
                                              <p:pRg st="1" end="1"/>
                                            </p:txEl>
                                          </p:spTgt>
                                        </p:tgtEl>
                                      </p:cBhvr>
                                    </p:animEffect>
                                  </p:childTnLst>
                                </p:cTn>
                              </p:par>
                              <p:par>
                                <p:cTn id="11" presetID="9" presetClass="emph" presetSubtype="0" nodeType="withEffect">
                                  <p:stCondLst>
                                    <p:cond delay="0"/>
                                  </p:stCondLst>
                                  <p:childTnLst>
                                    <p:set>
                                      <p:cBhvr>
                                        <p:cTn id="12" dur="indefinite"/>
                                        <p:tgtEl>
                                          <p:spTgt spid="3">
                                            <p:txEl>
                                              <p:pRg st="2" end="2"/>
                                            </p:txEl>
                                          </p:spTgt>
                                        </p:tgtEl>
                                        <p:attrNameLst>
                                          <p:attrName>style.opacity</p:attrName>
                                        </p:attrNameLst>
                                      </p:cBhvr>
                                      <p:to>
                                        <p:strVal val="0.5"/>
                                      </p:to>
                                    </p:set>
                                    <p:animEffect filter="image" prLst="opacity: 0.5">
                                      <p:cBhvr rctx="IE">
                                        <p:cTn id="13" dur="indefinite"/>
                                        <p:tgtEl>
                                          <p:spTgt spid="3">
                                            <p:txEl>
                                              <p:pRg st="2" end="2"/>
                                            </p:txEl>
                                          </p:spTgt>
                                        </p:tgtEl>
                                      </p:cBhvr>
                                    </p:animEffect>
                                  </p:childTnLst>
                                </p:cTn>
                              </p:par>
                              <p:par>
                                <p:cTn id="14" presetID="9" presetClass="emph" presetSubtype="0" nodeType="withEffect">
                                  <p:stCondLst>
                                    <p:cond delay="0"/>
                                  </p:stCondLst>
                                  <p:childTnLst>
                                    <p:set>
                                      <p:cBhvr>
                                        <p:cTn id="15" dur="indefinite"/>
                                        <p:tgtEl>
                                          <p:spTgt spid="3">
                                            <p:txEl>
                                              <p:pRg st="3" end="3"/>
                                            </p:txEl>
                                          </p:spTgt>
                                        </p:tgtEl>
                                        <p:attrNameLst>
                                          <p:attrName>style.opacity</p:attrName>
                                        </p:attrNameLst>
                                      </p:cBhvr>
                                      <p:to>
                                        <p:strVal val="0.5"/>
                                      </p:to>
                                    </p:set>
                                    <p:animEffect filter="image" prLst="opacity: 0.5">
                                      <p:cBhvr rctx="IE">
                                        <p:cTn id="16" dur="indefinite"/>
                                        <p:tgtEl>
                                          <p:spTgt spid="3">
                                            <p:txEl>
                                              <p:pRg st="3" end="3"/>
                                            </p:txEl>
                                          </p:spTgt>
                                        </p:tgtEl>
                                      </p:cBhvr>
                                    </p:animEffect>
                                  </p:childTnLst>
                                </p:cTn>
                              </p:par>
                              <p:par>
                                <p:cTn id="17" presetID="9" presetClass="emph" presetSubtype="0" nodeType="withEffect">
                                  <p:stCondLst>
                                    <p:cond delay="0"/>
                                  </p:stCondLst>
                                  <p:childTnLst>
                                    <p:set>
                                      <p:cBhvr>
                                        <p:cTn id="18" dur="indefinite"/>
                                        <p:tgtEl>
                                          <p:spTgt spid="3">
                                            <p:txEl>
                                              <p:pRg st="4" end="4"/>
                                            </p:txEl>
                                          </p:spTgt>
                                        </p:tgtEl>
                                        <p:attrNameLst>
                                          <p:attrName>style.opacity</p:attrName>
                                        </p:attrNameLst>
                                      </p:cBhvr>
                                      <p:to>
                                        <p:strVal val="0.5"/>
                                      </p:to>
                                    </p:set>
                                    <p:animEffect filter="image" prLst="opacity: 0.5">
                                      <p:cBhvr rctx="IE">
                                        <p:cTn id="19" dur="indefinite"/>
                                        <p:tgtEl>
                                          <p:spTgt spid="3">
                                            <p:txEl>
                                              <p:pRg st="4" end="4"/>
                                            </p:txEl>
                                          </p:spTgt>
                                        </p:tgtEl>
                                      </p:cBhvr>
                                    </p:animEffect>
                                  </p:childTnLst>
                                </p:cTn>
                              </p:par>
                              <p:par>
                                <p:cTn id="20" presetID="9" presetClass="emph" presetSubtype="0" nodeType="withEffect">
                                  <p:stCondLst>
                                    <p:cond delay="0"/>
                                  </p:stCondLst>
                                  <p:childTnLst>
                                    <p:set>
                                      <p:cBhvr>
                                        <p:cTn id="21" dur="indefinite"/>
                                        <p:tgtEl>
                                          <p:spTgt spid="3">
                                            <p:txEl>
                                              <p:pRg st="5" end="5"/>
                                            </p:txEl>
                                          </p:spTgt>
                                        </p:tgtEl>
                                        <p:attrNameLst>
                                          <p:attrName>style.opacity</p:attrName>
                                        </p:attrNameLst>
                                      </p:cBhvr>
                                      <p:to>
                                        <p:strVal val="0.5"/>
                                      </p:to>
                                    </p:set>
                                    <p:animEffect filter="image" prLst="opacity: 0.5">
                                      <p:cBhvr rctx="IE">
                                        <p:cTn id="22" dur="indefinite"/>
                                        <p:tgtEl>
                                          <p:spTgt spid="3">
                                            <p:txEl>
                                              <p:pRg st="5" end="5"/>
                                            </p:txEl>
                                          </p:spTgt>
                                        </p:tgtEl>
                                      </p:cBhvr>
                                    </p:animEffect>
                                  </p:childTnLst>
                                </p:cTn>
                              </p:par>
                              <p:par>
                                <p:cTn id="23" presetID="9" presetClass="emph" presetSubtype="0" nodeType="withEffect">
                                  <p:stCondLst>
                                    <p:cond delay="0"/>
                                  </p:stCondLst>
                                  <p:childTnLst>
                                    <p:set>
                                      <p:cBhvr>
                                        <p:cTn id="24" dur="indefinite"/>
                                        <p:tgtEl>
                                          <p:spTgt spid="3">
                                            <p:txEl>
                                              <p:pRg st="6" end="6"/>
                                            </p:txEl>
                                          </p:spTgt>
                                        </p:tgtEl>
                                        <p:attrNameLst>
                                          <p:attrName>style.opacity</p:attrName>
                                        </p:attrNameLst>
                                      </p:cBhvr>
                                      <p:to>
                                        <p:strVal val="0.5"/>
                                      </p:to>
                                    </p:set>
                                    <p:animEffect filter="image" prLst="opacity: 0.5">
                                      <p:cBhvr rctx="IE">
                                        <p:cTn id="25" dur="indefinite"/>
                                        <p:tgtEl>
                                          <p:spTgt spid="3">
                                            <p:txEl>
                                              <p:pRg st="6" end="6"/>
                                            </p:txEl>
                                          </p:spTgt>
                                        </p:tgtEl>
                                      </p:cBhvr>
                                    </p:animEffect>
                                  </p:childTnLst>
                                </p:cTn>
                              </p:par>
                              <p:par>
                                <p:cTn id="26" presetID="9" presetClass="emph" presetSubtype="0" nodeType="withEffect">
                                  <p:stCondLst>
                                    <p:cond delay="0"/>
                                  </p:stCondLst>
                                  <p:childTnLst>
                                    <p:set>
                                      <p:cBhvr>
                                        <p:cTn id="27" dur="indefinite"/>
                                        <p:tgtEl>
                                          <p:spTgt spid="3">
                                            <p:txEl>
                                              <p:pRg st="7" end="7"/>
                                            </p:txEl>
                                          </p:spTgt>
                                        </p:tgtEl>
                                        <p:attrNameLst>
                                          <p:attrName>style.opacity</p:attrName>
                                        </p:attrNameLst>
                                      </p:cBhvr>
                                      <p:to>
                                        <p:strVal val="0.5"/>
                                      </p:to>
                                    </p:set>
                                    <p:animEffect filter="image" prLst="opacity: 0.5">
                                      <p:cBhvr rctx="IE">
                                        <p:cTn id="28" dur="indefinite"/>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FASTQC</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8027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34582-4AAA-39E2-57C9-3227C7029E9B}"/>
              </a:ext>
            </a:extLst>
          </p:cNvPr>
          <p:cNvSpPr>
            <a:spLocks noGrp="1"/>
          </p:cNvSpPr>
          <p:nvPr>
            <p:ph type="title"/>
          </p:nvPr>
        </p:nvSpPr>
        <p:spPr/>
        <p:txBody>
          <a:bodyPr/>
          <a:lstStyle/>
          <a:p>
            <a:r>
              <a:rPr lang="en-CA" dirty="0"/>
              <a:t>Alignment</a:t>
            </a:r>
            <a:endParaRPr lang="en-US" dirty="0"/>
          </a:p>
        </p:txBody>
      </p:sp>
      <p:sp>
        <p:nvSpPr>
          <p:cNvPr id="3" name="Content Placeholder 2">
            <a:extLst>
              <a:ext uri="{FF2B5EF4-FFF2-40B4-BE49-F238E27FC236}">
                <a16:creationId xmlns:a16="http://schemas.microsoft.com/office/drawing/2014/main" id="{8D377AAB-5982-90CB-706A-741AA80770C7}"/>
              </a:ext>
            </a:extLst>
          </p:cNvPr>
          <p:cNvSpPr>
            <a:spLocks noGrp="1"/>
          </p:cNvSpPr>
          <p:nvPr>
            <p:ph idx="1"/>
          </p:nvPr>
        </p:nvSpPr>
        <p:spPr/>
        <p:txBody>
          <a:bodyPr/>
          <a:lstStyle/>
          <a:p>
            <a:r>
              <a:rPr lang="en-CA" dirty="0"/>
              <a:t>Two Approaches</a:t>
            </a:r>
          </a:p>
          <a:p>
            <a:endParaRPr lang="en-CA" dirty="0"/>
          </a:p>
          <a:p>
            <a:pPr marL="514350" indent="-514350">
              <a:buFont typeface="+mj-lt"/>
              <a:buAutoNum type="arabicPeriod"/>
            </a:pPr>
            <a:r>
              <a:rPr lang="en-CA" dirty="0"/>
              <a:t>Reference-based Alignment</a:t>
            </a:r>
          </a:p>
          <a:p>
            <a:pPr lvl="1"/>
            <a:r>
              <a:rPr lang="en-CA" dirty="0"/>
              <a:t>Using either a reference genome or transcriptome</a:t>
            </a:r>
          </a:p>
          <a:p>
            <a:pPr marL="514350" indent="-514350">
              <a:buFont typeface="+mj-lt"/>
              <a:buAutoNum type="arabicPeriod"/>
            </a:pPr>
            <a:r>
              <a:rPr lang="en-CA" dirty="0"/>
              <a:t>De-novo Assembly</a:t>
            </a:r>
          </a:p>
          <a:p>
            <a:pPr lvl="1"/>
            <a:r>
              <a:rPr lang="en-CA" dirty="0"/>
              <a:t>Creates a new reference based on your sequenced reads</a:t>
            </a:r>
            <a:endParaRPr lang="en-US" dirty="0"/>
          </a:p>
        </p:txBody>
      </p:sp>
    </p:spTree>
    <p:extLst>
      <p:ext uri="{BB962C8B-B14F-4D97-AF65-F5344CB8AC3E}">
        <p14:creationId xmlns:p14="http://schemas.microsoft.com/office/powerpoint/2010/main" val="3351563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7F780-8AE2-688D-45E5-DE5F5618EBB4}"/>
              </a:ext>
            </a:extLst>
          </p:cNvPr>
          <p:cNvSpPr>
            <a:spLocks noGrp="1"/>
          </p:cNvSpPr>
          <p:nvPr>
            <p:ph type="title"/>
          </p:nvPr>
        </p:nvSpPr>
        <p:spPr/>
        <p:txBody>
          <a:bodyPr/>
          <a:lstStyle/>
          <a:p>
            <a:r>
              <a:rPr lang="en-CA" dirty="0"/>
              <a:t>STAR Alignment</a:t>
            </a:r>
            <a:endParaRPr lang="en-US" dirty="0"/>
          </a:p>
        </p:txBody>
      </p:sp>
      <p:pic>
        <p:nvPicPr>
          <p:cNvPr id="4" name="Picture 3">
            <a:extLst>
              <a:ext uri="{FF2B5EF4-FFF2-40B4-BE49-F238E27FC236}">
                <a16:creationId xmlns:a16="http://schemas.microsoft.com/office/drawing/2014/main" id="{553D7B61-161D-322B-8729-C64933DD8783}"/>
              </a:ext>
            </a:extLst>
          </p:cNvPr>
          <p:cNvPicPr>
            <a:picLocks noChangeAspect="1"/>
          </p:cNvPicPr>
          <p:nvPr/>
        </p:nvPicPr>
        <p:blipFill>
          <a:blip r:embed="rId3"/>
          <a:stretch>
            <a:fillRect/>
          </a:stretch>
        </p:blipFill>
        <p:spPr>
          <a:xfrm>
            <a:off x="3525743" y="1511150"/>
            <a:ext cx="5391385" cy="1937082"/>
          </a:xfrm>
          <a:prstGeom prst="rect">
            <a:avLst/>
          </a:prstGeom>
        </p:spPr>
      </p:pic>
      <p:sp>
        <p:nvSpPr>
          <p:cNvPr id="5" name="TextBox 4">
            <a:extLst>
              <a:ext uri="{FF2B5EF4-FFF2-40B4-BE49-F238E27FC236}">
                <a16:creationId xmlns:a16="http://schemas.microsoft.com/office/drawing/2014/main" id="{55451E5E-5C9D-AC28-F4AB-777543BDE881}"/>
              </a:ext>
            </a:extLst>
          </p:cNvPr>
          <p:cNvSpPr txBox="1"/>
          <p:nvPr/>
        </p:nvSpPr>
        <p:spPr>
          <a:xfrm>
            <a:off x="6522792" y="1102852"/>
            <a:ext cx="1050218" cy="461665"/>
          </a:xfrm>
          <a:prstGeom prst="rect">
            <a:avLst/>
          </a:prstGeom>
          <a:solidFill>
            <a:schemeClr val="bg1"/>
          </a:solidFill>
        </p:spPr>
        <p:txBody>
          <a:bodyPr wrap="square" rtlCol="0">
            <a:spAutoFit/>
          </a:bodyPr>
          <a:lstStyle/>
          <a:p>
            <a:r>
              <a:rPr lang="en-US" sz="2400" dirty="0"/>
              <a:t>intron</a:t>
            </a:r>
          </a:p>
        </p:txBody>
      </p:sp>
      <p:sp>
        <p:nvSpPr>
          <p:cNvPr id="6" name="TextBox 5">
            <a:extLst>
              <a:ext uri="{FF2B5EF4-FFF2-40B4-BE49-F238E27FC236}">
                <a16:creationId xmlns:a16="http://schemas.microsoft.com/office/drawing/2014/main" id="{D00D45C3-D876-FF8D-791F-3B1943DD7241}"/>
              </a:ext>
            </a:extLst>
          </p:cNvPr>
          <p:cNvSpPr txBox="1"/>
          <p:nvPr/>
        </p:nvSpPr>
        <p:spPr>
          <a:xfrm>
            <a:off x="4979195" y="1139254"/>
            <a:ext cx="898710" cy="461665"/>
          </a:xfrm>
          <a:prstGeom prst="rect">
            <a:avLst/>
          </a:prstGeom>
          <a:solidFill>
            <a:schemeClr val="bg1"/>
          </a:solidFill>
        </p:spPr>
        <p:txBody>
          <a:bodyPr wrap="square" rtlCol="0">
            <a:spAutoFit/>
          </a:bodyPr>
          <a:lstStyle/>
          <a:p>
            <a:r>
              <a:rPr lang="en-US" sz="2400" dirty="0">
                <a:solidFill>
                  <a:srgbClr val="0070C0"/>
                </a:solidFill>
              </a:rPr>
              <a:t>exon</a:t>
            </a:r>
          </a:p>
        </p:txBody>
      </p:sp>
      <p:sp>
        <p:nvSpPr>
          <p:cNvPr id="7" name="TextBox 6">
            <a:extLst>
              <a:ext uri="{FF2B5EF4-FFF2-40B4-BE49-F238E27FC236}">
                <a16:creationId xmlns:a16="http://schemas.microsoft.com/office/drawing/2014/main" id="{4F81CCE4-7734-2BC5-746B-D776E1122D1D}"/>
              </a:ext>
            </a:extLst>
          </p:cNvPr>
          <p:cNvSpPr txBox="1"/>
          <p:nvPr/>
        </p:nvSpPr>
        <p:spPr>
          <a:xfrm>
            <a:off x="7768542" y="1094370"/>
            <a:ext cx="898710" cy="461665"/>
          </a:xfrm>
          <a:prstGeom prst="rect">
            <a:avLst/>
          </a:prstGeom>
          <a:solidFill>
            <a:schemeClr val="bg1"/>
          </a:solidFill>
        </p:spPr>
        <p:txBody>
          <a:bodyPr wrap="square" rtlCol="0">
            <a:spAutoFit/>
          </a:bodyPr>
          <a:lstStyle/>
          <a:p>
            <a:r>
              <a:rPr lang="en-US" sz="2400" dirty="0">
                <a:solidFill>
                  <a:srgbClr val="0070C0"/>
                </a:solidFill>
              </a:rPr>
              <a:t>exon</a:t>
            </a:r>
          </a:p>
        </p:txBody>
      </p:sp>
      <p:pic>
        <p:nvPicPr>
          <p:cNvPr id="8" name="Picture 7">
            <a:extLst>
              <a:ext uri="{FF2B5EF4-FFF2-40B4-BE49-F238E27FC236}">
                <a16:creationId xmlns:a16="http://schemas.microsoft.com/office/drawing/2014/main" id="{5E71CCAF-ED1C-6E91-3136-3AE81DB8288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Lst>
          </a:blip>
          <a:stretch>
            <a:fillRect/>
          </a:stretch>
        </p:blipFill>
        <p:spPr>
          <a:xfrm>
            <a:off x="3025462" y="3580371"/>
            <a:ext cx="3824930" cy="2912506"/>
          </a:xfrm>
          <a:prstGeom prst="rect">
            <a:avLst/>
          </a:prstGeom>
        </p:spPr>
      </p:pic>
      <p:sp>
        <p:nvSpPr>
          <p:cNvPr id="9" name="TextBox 8">
            <a:extLst>
              <a:ext uri="{FF2B5EF4-FFF2-40B4-BE49-F238E27FC236}">
                <a16:creationId xmlns:a16="http://schemas.microsoft.com/office/drawing/2014/main" id="{B18E04EE-3001-D7A6-B6FD-CC37434B76D7}"/>
              </a:ext>
            </a:extLst>
          </p:cNvPr>
          <p:cNvSpPr txBox="1"/>
          <p:nvPr/>
        </p:nvSpPr>
        <p:spPr>
          <a:xfrm>
            <a:off x="368352" y="5036624"/>
            <a:ext cx="2870791" cy="830997"/>
          </a:xfrm>
          <a:prstGeom prst="rect">
            <a:avLst/>
          </a:prstGeom>
          <a:solidFill>
            <a:schemeClr val="bg1"/>
          </a:solidFill>
        </p:spPr>
        <p:txBody>
          <a:bodyPr wrap="square" rtlCol="0">
            <a:spAutoFit/>
          </a:bodyPr>
          <a:lstStyle/>
          <a:p>
            <a:r>
              <a:rPr lang="en-US" sz="2400" dirty="0"/>
              <a:t>Maximal mappable prefixes (MMPs)</a:t>
            </a:r>
          </a:p>
        </p:txBody>
      </p:sp>
      <p:sp>
        <p:nvSpPr>
          <p:cNvPr id="10" name="Arrow: Left 9">
            <a:extLst>
              <a:ext uri="{FF2B5EF4-FFF2-40B4-BE49-F238E27FC236}">
                <a16:creationId xmlns:a16="http://schemas.microsoft.com/office/drawing/2014/main" id="{5105F9F6-DB05-19E3-4F1B-73A2A5899A7F}"/>
              </a:ext>
            </a:extLst>
          </p:cNvPr>
          <p:cNvSpPr/>
          <p:nvPr/>
        </p:nvSpPr>
        <p:spPr>
          <a:xfrm rot="20304259">
            <a:off x="2231812" y="4617292"/>
            <a:ext cx="758158" cy="33745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73234991-2C9F-33F8-D469-AD057151469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5724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4948-5C69-14E9-29E0-F7725F6B2531}"/>
              </a:ext>
            </a:extLst>
          </p:cNvPr>
          <p:cNvSpPr>
            <a:spLocks noGrp="1"/>
          </p:cNvSpPr>
          <p:nvPr>
            <p:ph type="title"/>
          </p:nvPr>
        </p:nvSpPr>
        <p:spPr/>
        <p:txBody>
          <a:bodyPr/>
          <a:lstStyle/>
          <a:p>
            <a:r>
              <a:rPr lang="en-CA" dirty="0"/>
              <a:t>STAR Alignment</a:t>
            </a:r>
            <a:endParaRPr lang="en-US" dirty="0"/>
          </a:p>
        </p:txBody>
      </p:sp>
      <p:sp>
        <p:nvSpPr>
          <p:cNvPr id="3" name="Content Placeholder 2">
            <a:extLst>
              <a:ext uri="{FF2B5EF4-FFF2-40B4-BE49-F238E27FC236}">
                <a16:creationId xmlns:a16="http://schemas.microsoft.com/office/drawing/2014/main" id="{CE2DC26A-CD77-C4E5-7F72-825FC6A298BC}"/>
              </a:ext>
            </a:extLst>
          </p:cNvPr>
          <p:cNvSpPr>
            <a:spLocks noGrp="1"/>
          </p:cNvSpPr>
          <p:nvPr>
            <p:ph idx="1"/>
          </p:nvPr>
        </p:nvSpPr>
        <p:spPr/>
        <p:txBody>
          <a:bodyPr/>
          <a:lstStyle/>
          <a:p>
            <a:endParaRPr lang="en-US"/>
          </a:p>
        </p:txBody>
      </p:sp>
      <p:pic>
        <p:nvPicPr>
          <p:cNvPr id="11" name="Content Placeholder 10">
            <a:extLst>
              <a:ext uri="{FF2B5EF4-FFF2-40B4-BE49-F238E27FC236}">
                <a16:creationId xmlns:a16="http://schemas.microsoft.com/office/drawing/2014/main" id="{E505E60E-691F-2B10-F379-03C3FC21127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3147721" y="1603742"/>
            <a:ext cx="4200530" cy="5087148"/>
          </a:xfrm>
          <a:prstGeom prst="rect">
            <a:avLst/>
          </a:prstGeom>
        </p:spPr>
      </p:pic>
    </p:spTree>
    <p:extLst>
      <p:ext uri="{BB962C8B-B14F-4D97-AF65-F5344CB8AC3E}">
        <p14:creationId xmlns:p14="http://schemas.microsoft.com/office/powerpoint/2010/main" val="43145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1B60-3E43-1681-1DA6-4F30F1E3A6D7}"/>
              </a:ext>
            </a:extLst>
          </p:cNvPr>
          <p:cNvSpPr>
            <a:spLocks noGrp="1"/>
          </p:cNvSpPr>
          <p:nvPr>
            <p:ph type="title"/>
          </p:nvPr>
        </p:nvSpPr>
        <p:spPr/>
        <p:txBody>
          <a:bodyPr/>
          <a:lstStyle/>
          <a:p>
            <a:r>
              <a:rPr lang="en-CA" dirty="0"/>
              <a:t>Transcript Alignment</a:t>
            </a:r>
            <a:endParaRPr lang="en-US" b="1" dirty="0">
              <a:solidFill>
                <a:srgbClr val="FF0000"/>
              </a:solidFill>
            </a:endParaRPr>
          </a:p>
        </p:txBody>
      </p:sp>
      <p:sp>
        <p:nvSpPr>
          <p:cNvPr id="3" name="Content Placeholder 2">
            <a:extLst>
              <a:ext uri="{FF2B5EF4-FFF2-40B4-BE49-F238E27FC236}">
                <a16:creationId xmlns:a16="http://schemas.microsoft.com/office/drawing/2014/main" id="{60725F84-218E-4F22-D55B-69BA3DF7FAB4}"/>
              </a:ext>
            </a:extLst>
          </p:cNvPr>
          <p:cNvSpPr>
            <a:spLocks noGrp="1"/>
          </p:cNvSpPr>
          <p:nvPr>
            <p:ph idx="1"/>
          </p:nvPr>
        </p:nvSpPr>
        <p:spPr/>
        <p:txBody>
          <a:bodyPr>
            <a:normAutofit fontScale="92500" lnSpcReduction="20000"/>
          </a:bodyPr>
          <a:lstStyle/>
          <a:p>
            <a:pPr algn="l"/>
            <a:r>
              <a:rPr lang="en-US" b="0" i="0" dirty="0">
                <a:solidFill>
                  <a:srgbClr val="212529"/>
                </a:solidFill>
                <a:effectLst/>
                <a:highlight>
                  <a:srgbClr val="FFFFFF"/>
                </a:highlight>
                <a:latin typeface="system-ui"/>
              </a:rPr>
              <a:t>Can map reads to a genome or transcriptome</a:t>
            </a:r>
          </a:p>
          <a:p>
            <a:pPr algn="l"/>
            <a:r>
              <a:rPr lang="en-US" b="0" i="0" dirty="0">
                <a:solidFill>
                  <a:srgbClr val="212529"/>
                </a:solidFill>
                <a:effectLst/>
                <a:highlight>
                  <a:srgbClr val="FFFFFF"/>
                </a:highlight>
                <a:latin typeface="system-ui"/>
              </a:rPr>
              <a:t>Crucial quality metric is the </a:t>
            </a:r>
            <a:r>
              <a:rPr lang="en-US" b="1" i="0" dirty="0">
                <a:solidFill>
                  <a:srgbClr val="212529"/>
                </a:solidFill>
                <a:effectLst/>
                <a:highlight>
                  <a:srgbClr val="FFFFFF"/>
                </a:highlight>
                <a:latin typeface="system-ui"/>
              </a:rPr>
              <a:t>percentage of mapped reads</a:t>
            </a:r>
            <a:r>
              <a:rPr lang="en-US" b="0" i="0" dirty="0">
                <a:solidFill>
                  <a:srgbClr val="212529"/>
                </a:solidFill>
                <a:effectLst/>
                <a:highlight>
                  <a:srgbClr val="FFFFFF"/>
                </a:highlight>
                <a:latin typeface="system-ui"/>
              </a:rPr>
              <a:t>.</a:t>
            </a:r>
          </a:p>
          <a:p>
            <a:pPr lvl="1"/>
            <a:r>
              <a:rPr lang="en-US" b="0" i="0" dirty="0">
                <a:solidFill>
                  <a:srgbClr val="212529"/>
                </a:solidFill>
                <a:effectLst/>
                <a:highlight>
                  <a:srgbClr val="FFFFFF"/>
                </a:highlight>
                <a:latin typeface="system-ui"/>
              </a:rPr>
              <a:t>estimate of sequencing accuracy and contamination. </a:t>
            </a:r>
          </a:p>
          <a:p>
            <a:pPr lvl="1"/>
            <a:r>
              <a:rPr lang="en-US" b="0" i="0" dirty="0">
                <a:solidFill>
                  <a:srgbClr val="212529"/>
                </a:solidFill>
                <a:effectLst/>
                <a:highlight>
                  <a:srgbClr val="FFFFFF"/>
                </a:highlight>
                <a:latin typeface="system-ui"/>
              </a:rPr>
              <a:t>expect </a:t>
            </a:r>
            <a:r>
              <a:rPr lang="en-US" b="1" i="0" dirty="0">
                <a:solidFill>
                  <a:srgbClr val="212529"/>
                </a:solidFill>
                <a:effectLst/>
                <a:highlight>
                  <a:srgbClr val="FFFFFF"/>
                </a:highlight>
                <a:latin typeface="system-ui"/>
              </a:rPr>
              <a:t>70-90% of reads</a:t>
            </a:r>
            <a:r>
              <a:rPr lang="en-US" b="0" i="0" dirty="0">
                <a:solidFill>
                  <a:srgbClr val="212529"/>
                </a:solidFill>
                <a:effectLst/>
                <a:highlight>
                  <a:srgbClr val="FFFFFF"/>
                </a:highlight>
                <a:latin typeface="system-ui"/>
              </a:rPr>
              <a:t> to map to the human genome</a:t>
            </a:r>
          </a:p>
          <a:p>
            <a:pPr lvl="1"/>
            <a:r>
              <a:rPr lang="en-US" b="0" i="0" dirty="0">
                <a:solidFill>
                  <a:srgbClr val="212529"/>
                </a:solidFill>
                <a:effectLst/>
                <a:highlight>
                  <a:srgbClr val="FFFFFF"/>
                </a:highlight>
                <a:latin typeface="system-ui"/>
              </a:rPr>
              <a:t>significant proportion of reads mapping to small number of identical regions (multi-mapping reads). </a:t>
            </a:r>
          </a:p>
          <a:p>
            <a:pPr lvl="1"/>
            <a:endParaRPr lang="en-US" b="0" i="0" dirty="0">
              <a:solidFill>
                <a:srgbClr val="212529"/>
              </a:solidFill>
              <a:effectLst/>
              <a:highlight>
                <a:srgbClr val="FFFFFF"/>
              </a:highlight>
              <a:latin typeface="system-ui"/>
            </a:endParaRPr>
          </a:p>
          <a:p>
            <a:pPr algn="l"/>
            <a:r>
              <a:rPr lang="en-US" b="0" i="0" dirty="0">
                <a:solidFill>
                  <a:srgbClr val="212529"/>
                </a:solidFill>
                <a:effectLst/>
                <a:highlight>
                  <a:srgbClr val="FFFFFF"/>
                </a:highlight>
                <a:latin typeface="system-ui"/>
              </a:rPr>
              <a:t>Examine uniformity of read coverage on exons and the mapped strand.</a:t>
            </a:r>
          </a:p>
          <a:p>
            <a:pPr algn="l"/>
            <a:r>
              <a:rPr lang="en-US" b="0" i="0" dirty="0">
                <a:solidFill>
                  <a:srgbClr val="212529"/>
                </a:solidFill>
                <a:effectLst/>
                <a:highlight>
                  <a:srgbClr val="FFFFFF"/>
                </a:highlight>
                <a:latin typeface="system-ui"/>
              </a:rPr>
              <a:t>GC content of mapped reads can also reveal PCR biases</a:t>
            </a:r>
          </a:p>
          <a:p>
            <a:pPr algn="l"/>
            <a:r>
              <a:rPr lang="en-US" b="0" i="0" dirty="0">
                <a:effectLst/>
                <a:highlight>
                  <a:srgbClr val="FFFFFF"/>
                </a:highlight>
                <a:latin typeface="system-ui"/>
              </a:rPr>
              <a:t>Tools such as Picard, </a:t>
            </a:r>
            <a:r>
              <a:rPr lang="en-US" b="0" i="0" dirty="0" err="1">
                <a:effectLst/>
                <a:highlight>
                  <a:srgbClr val="FFFFFF"/>
                </a:highlight>
                <a:latin typeface="system-ui"/>
              </a:rPr>
              <a:t>RSeQC</a:t>
            </a:r>
            <a:r>
              <a:rPr lang="en-US" b="0" i="0" dirty="0">
                <a:effectLst/>
                <a:highlight>
                  <a:srgbClr val="FFFFFF"/>
                </a:highlight>
                <a:latin typeface="system-ui"/>
              </a:rPr>
              <a:t> and </a:t>
            </a:r>
            <a:r>
              <a:rPr lang="en-US" b="0" i="0" dirty="0" err="1">
                <a:effectLst/>
                <a:highlight>
                  <a:srgbClr val="FFFFFF"/>
                </a:highlight>
                <a:latin typeface="system-ui"/>
              </a:rPr>
              <a:t>Qualimap</a:t>
            </a:r>
            <a:r>
              <a:rPr lang="en-US" b="0" i="0" dirty="0">
                <a:effectLst/>
                <a:highlight>
                  <a:srgbClr val="FFFFFF"/>
                </a:highlight>
                <a:latin typeface="system-ui"/>
              </a:rPr>
              <a:t> can be used for alignment QC.</a:t>
            </a:r>
          </a:p>
          <a:p>
            <a:endParaRPr lang="en-US" dirty="0"/>
          </a:p>
        </p:txBody>
      </p:sp>
    </p:spTree>
    <p:extLst>
      <p:ext uri="{BB962C8B-B14F-4D97-AF65-F5344CB8AC3E}">
        <p14:creationId xmlns:p14="http://schemas.microsoft.com/office/powerpoint/2010/main" val="2683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3">
                                            <p:txEl>
                                              <p:pRg st="1" end="1"/>
                                            </p:txEl>
                                          </p:spTgt>
                                        </p:tgtEl>
                                        <p:attrNameLst>
                                          <p:attrName>style.opacity</p:attrName>
                                        </p:attrNameLst>
                                      </p:cBhvr>
                                      <p:to>
                                        <p:strVal val="0.5"/>
                                      </p:to>
                                    </p:set>
                                    <p:animEffect filter="image" prLst="opacity: 0.5">
                                      <p:cBhvr rctx="IE">
                                        <p:cTn id="22" dur="indefinite"/>
                                        <p:tgtEl>
                                          <p:spTgt spid="3">
                                            <p:txEl>
                                              <p:pRg st="1" end="1"/>
                                            </p:txEl>
                                          </p:spTgt>
                                        </p:tgtEl>
                                      </p:cBhvr>
                                    </p:animEffect>
                                  </p:childTnLst>
                                </p:cTn>
                              </p:par>
                              <p:par>
                                <p:cTn id="23" presetID="9" presetClass="emph" presetSubtype="0" nodeType="withEffect">
                                  <p:stCondLst>
                                    <p:cond delay="0"/>
                                  </p:stCondLst>
                                  <p:childTnLst>
                                    <p:set>
                                      <p:cBhvr>
                                        <p:cTn id="24" dur="indefinite"/>
                                        <p:tgtEl>
                                          <p:spTgt spid="3">
                                            <p:txEl>
                                              <p:pRg st="2" end="2"/>
                                            </p:txEl>
                                          </p:spTgt>
                                        </p:tgtEl>
                                        <p:attrNameLst>
                                          <p:attrName>style.opacity</p:attrName>
                                        </p:attrNameLst>
                                      </p:cBhvr>
                                      <p:to>
                                        <p:strVal val="0.5"/>
                                      </p:to>
                                    </p:set>
                                    <p:animEffect filter="image" prLst="opacity: 0.5">
                                      <p:cBhvr rctx="IE">
                                        <p:cTn id="25" dur="indefinite"/>
                                        <p:tgtEl>
                                          <p:spTgt spid="3">
                                            <p:txEl>
                                              <p:pRg st="2" end="2"/>
                                            </p:txEl>
                                          </p:spTgt>
                                        </p:tgtEl>
                                      </p:cBhvr>
                                    </p:animEffect>
                                  </p:childTnLst>
                                </p:cTn>
                              </p:par>
                              <p:par>
                                <p:cTn id="26" presetID="9" presetClass="emph" presetSubtype="0" nodeType="withEffect">
                                  <p:stCondLst>
                                    <p:cond delay="0"/>
                                  </p:stCondLst>
                                  <p:childTnLst>
                                    <p:set>
                                      <p:cBhvr>
                                        <p:cTn id="27" dur="indefinite"/>
                                        <p:tgtEl>
                                          <p:spTgt spid="3">
                                            <p:txEl>
                                              <p:pRg st="3" end="3"/>
                                            </p:txEl>
                                          </p:spTgt>
                                        </p:tgtEl>
                                        <p:attrNameLst>
                                          <p:attrName>style.opacity</p:attrName>
                                        </p:attrNameLst>
                                      </p:cBhvr>
                                      <p:to>
                                        <p:strVal val="0.5"/>
                                      </p:to>
                                    </p:set>
                                    <p:animEffect filter="image" prLst="opacity: 0.5">
                                      <p:cBhvr rctx="IE">
                                        <p:cTn id="28" dur="indefinite"/>
                                        <p:tgtEl>
                                          <p:spTgt spid="3">
                                            <p:txEl>
                                              <p:pRg st="3" end="3"/>
                                            </p:txEl>
                                          </p:spTgt>
                                        </p:tgtEl>
                                      </p:cBhvr>
                                    </p:animEffect>
                                  </p:childTnLst>
                                </p:cTn>
                              </p:par>
                              <p:par>
                                <p:cTn id="29" presetID="9" presetClass="emph" presetSubtype="0" nodeType="withEffect">
                                  <p:stCondLst>
                                    <p:cond delay="0"/>
                                  </p:stCondLst>
                                  <p:childTnLst>
                                    <p:set>
                                      <p:cBhvr>
                                        <p:cTn id="30" dur="indefinite"/>
                                        <p:tgtEl>
                                          <p:spTgt spid="3">
                                            <p:txEl>
                                              <p:pRg st="4" end="4"/>
                                            </p:txEl>
                                          </p:spTgt>
                                        </p:tgtEl>
                                        <p:attrNameLst>
                                          <p:attrName>style.opacity</p:attrName>
                                        </p:attrNameLst>
                                      </p:cBhvr>
                                      <p:to>
                                        <p:strVal val="0.5"/>
                                      </p:to>
                                    </p:set>
                                    <p:animEffect filter="image" prLst="opacity: 0.5">
                                      <p:cBhvr rctx="IE">
                                        <p:cTn id="31" dur="indefinite"/>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mph" presetSubtype="0" nodeType="clickEffect">
                                  <p:stCondLst>
                                    <p:cond delay="0"/>
                                  </p:stCondLst>
                                  <p:childTnLst>
                                    <p:set>
                                      <p:cBhvr>
                                        <p:cTn id="39" dur="indefinite"/>
                                        <p:tgtEl>
                                          <p:spTgt spid="3">
                                            <p:txEl>
                                              <p:pRg st="6" end="6"/>
                                            </p:txEl>
                                          </p:spTgt>
                                        </p:tgtEl>
                                        <p:attrNameLst>
                                          <p:attrName>style.opacity</p:attrName>
                                        </p:attrNameLst>
                                      </p:cBhvr>
                                      <p:to>
                                        <p:strVal val="0.5"/>
                                      </p:to>
                                    </p:set>
                                    <p:animEffect filter="image" prLst="opacity: 0.5">
                                      <p:cBhvr rctx="IE">
                                        <p:cTn id="40" dur="indefinite"/>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AE12D43-9137-DB7C-570B-E48AB2308897}"/>
              </a:ext>
            </a:extLst>
          </p:cNvPr>
          <p:cNvSpPr>
            <a:spLocks noGrp="1"/>
          </p:cNvSpPr>
          <p:nvPr>
            <p:ph sz="half" idx="2"/>
          </p:nvPr>
        </p:nvSpPr>
        <p:spPr>
          <a:xfrm>
            <a:off x="924887" y="5357337"/>
            <a:ext cx="3224152" cy="1266357"/>
          </a:xfrm>
        </p:spPr>
        <p:txBody>
          <a:bodyPr vert="horz" lIns="91440" tIns="45720" rIns="91440" bIns="45720" rtlCol="0" anchor="t">
            <a:normAutofit/>
          </a:bodyPr>
          <a:lstStyle/>
          <a:p>
            <a:pPr marL="0" indent="0">
              <a:buNone/>
            </a:pPr>
            <a:r>
              <a:rPr lang="en-CA" sz="1800" dirty="0"/>
              <a:t>Location: 550 Sherbrooke Street, Montreal, Quebec</a:t>
            </a:r>
          </a:p>
        </p:txBody>
      </p:sp>
      <p:sp>
        <p:nvSpPr>
          <p:cNvPr id="8" name="TextBox 7">
            <a:extLst>
              <a:ext uri="{FF2B5EF4-FFF2-40B4-BE49-F238E27FC236}">
                <a16:creationId xmlns:a16="http://schemas.microsoft.com/office/drawing/2014/main" id="{2A92A9C4-6F5B-9A18-012E-5626D25E3582}"/>
              </a:ext>
            </a:extLst>
          </p:cNvPr>
          <p:cNvSpPr txBox="1"/>
          <p:nvPr/>
        </p:nvSpPr>
        <p:spPr>
          <a:xfrm>
            <a:off x="1179181" y="1488185"/>
            <a:ext cx="6792944" cy="646331"/>
          </a:xfrm>
          <a:prstGeom prst="rect">
            <a:avLst/>
          </a:prstGeom>
          <a:noFill/>
        </p:spPr>
        <p:txBody>
          <a:bodyPr wrap="square" lIns="91440" tIns="45720" rIns="91440" bIns="45720" rtlCol="0" anchor="t">
            <a:spAutoFit/>
          </a:bodyPr>
          <a:lstStyle/>
          <a:p>
            <a:pPr algn="ctr"/>
            <a:r>
              <a:rPr lang="en-CA" sz="1800" u="sng">
                <a:latin typeface="Helvetica" pitchFamily="2" charset="0"/>
              </a:rPr>
              <a:t>Mission statement:</a:t>
            </a:r>
            <a:r>
              <a:rPr lang="en-CA" sz="1800">
                <a:latin typeface="Helvetica" pitchFamily="2" charset="0"/>
              </a:rPr>
              <a:t> d</a:t>
            </a:r>
            <a:r>
              <a:rPr lang="en-CA" sz="1800" b="0" i="0">
                <a:solidFill>
                  <a:srgbClr val="000000"/>
                </a:solidFill>
                <a:effectLst/>
                <a:latin typeface="Helvetica" pitchFamily="2" charset="0"/>
                <a:cs typeface="Calibri"/>
              </a:rPr>
              <a:t>eliver quality workshops designed to help biomedical researchers develop the skills they need to succeed.</a:t>
            </a:r>
            <a:endParaRPr lang="en-CA" sz="1800">
              <a:latin typeface="Helvetica" pitchFamily="2" charset="0"/>
              <a:cs typeface="Calibri"/>
            </a:endParaRPr>
          </a:p>
        </p:txBody>
      </p:sp>
      <p:pic>
        <p:nvPicPr>
          <p:cNvPr id="10" name="Picture 9" descr="A logo with a letter m&#10;&#10;Description automatically generated">
            <a:extLst>
              <a:ext uri="{FF2B5EF4-FFF2-40B4-BE49-F238E27FC236}">
                <a16:creationId xmlns:a16="http://schemas.microsoft.com/office/drawing/2014/main" id="{E494228A-9E5D-1800-FDEC-760556611BD3}"/>
              </a:ext>
            </a:extLst>
          </p:cNvPr>
          <p:cNvPicPr>
            <a:picLocks noChangeAspect="1"/>
          </p:cNvPicPr>
          <p:nvPr/>
        </p:nvPicPr>
        <p:blipFill>
          <a:blip r:embed="rId2"/>
          <a:stretch>
            <a:fillRect/>
          </a:stretch>
        </p:blipFill>
        <p:spPr>
          <a:xfrm>
            <a:off x="2574183" y="123976"/>
            <a:ext cx="3995634" cy="964279"/>
          </a:xfrm>
          <a:prstGeom prst="rect">
            <a:avLst/>
          </a:prstGeom>
        </p:spPr>
      </p:pic>
      <p:pic>
        <p:nvPicPr>
          <p:cNvPr id="12" name="Picture 11" descr="A qr code with black squares&#10;&#10;Description automatically generated">
            <a:extLst>
              <a:ext uri="{FF2B5EF4-FFF2-40B4-BE49-F238E27FC236}">
                <a16:creationId xmlns:a16="http://schemas.microsoft.com/office/drawing/2014/main" id="{333BAB40-358F-BE60-7494-578A1971B335}"/>
              </a:ext>
            </a:extLst>
          </p:cNvPr>
          <p:cNvPicPr>
            <a:picLocks noChangeAspect="1"/>
          </p:cNvPicPr>
          <p:nvPr/>
        </p:nvPicPr>
        <p:blipFill>
          <a:blip r:embed="rId3"/>
          <a:stretch>
            <a:fillRect/>
          </a:stretch>
        </p:blipFill>
        <p:spPr>
          <a:xfrm>
            <a:off x="5518580" y="2808275"/>
            <a:ext cx="2203814" cy="2203814"/>
          </a:xfrm>
          <a:prstGeom prst="rect">
            <a:avLst/>
          </a:prstGeom>
        </p:spPr>
      </p:pic>
      <p:sp>
        <p:nvSpPr>
          <p:cNvPr id="13" name="TextBox 12">
            <a:extLst>
              <a:ext uri="{FF2B5EF4-FFF2-40B4-BE49-F238E27FC236}">
                <a16:creationId xmlns:a16="http://schemas.microsoft.com/office/drawing/2014/main" id="{174C1E59-2F37-F73C-4DFA-8971D19A54AE}"/>
              </a:ext>
            </a:extLst>
          </p:cNvPr>
          <p:cNvSpPr txBox="1"/>
          <p:nvPr/>
        </p:nvSpPr>
        <p:spPr>
          <a:xfrm>
            <a:off x="4373913" y="5288330"/>
            <a:ext cx="4632294" cy="646331"/>
          </a:xfrm>
          <a:prstGeom prst="rect">
            <a:avLst/>
          </a:prstGeom>
          <a:noFill/>
        </p:spPr>
        <p:txBody>
          <a:bodyPr wrap="square" lIns="91440" tIns="45720" rIns="91440" bIns="45720" rtlCol="0" anchor="t">
            <a:spAutoFit/>
          </a:bodyPr>
          <a:lstStyle/>
          <a:p>
            <a:pPr algn="ctr"/>
            <a:r>
              <a:rPr lang="en-CA" sz="1800"/>
              <a:t>Scan the QR code to sign up </a:t>
            </a:r>
          </a:p>
          <a:p>
            <a:pPr algn="ctr"/>
            <a:r>
              <a:rPr lang="en-CA" sz="1800"/>
              <a:t>for our </a:t>
            </a:r>
            <a:r>
              <a:rPr lang="en-CA" sz="1800" b="1"/>
              <a:t>mailing list</a:t>
            </a:r>
            <a:endParaRPr lang="en-CA" sz="1800"/>
          </a:p>
        </p:txBody>
      </p:sp>
      <p:sp>
        <p:nvSpPr>
          <p:cNvPr id="3" name="TextBox 2">
            <a:extLst>
              <a:ext uri="{FF2B5EF4-FFF2-40B4-BE49-F238E27FC236}">
                <a16:creationId xmlns:a16="http://schemas.microsoft.com/office/drawing/2014/main" id="{8E0D0C58-4777-B836-81EE-F027A53CFFAF}"/>
              </a:ext>
            </a:extLst>
          </p:cNvPr>
          <p:cNvSpPr txBox="1"/>
          <p:nvPr/>
        </p:nvSpPr>
        <p:spPr>
          <a:xfrm>
            <a:off x="2574183" y="6243368"/>
            <a:ext cx="4596848" cy="369332"/>
          </a:xfrm>
          <a:prstGeom prst="rect">
            <a:avLst/>
          </a:prstGeom>
          <a:noFill/>
        </p:spPr>
        <p:txBody>
          <a:bodyPr wrap="square">
            <a:spAutoFit/>
          </a:bodyPr>
          <a:lstStyle/>
          <a:p>
            <a:pPr marL="0" indent="0">
              <a:buNone/>
            </a:pPr>
            <a:r>
              <a:rPr lang="en-CA" sz="1800"/>
              <a:t>Contact: </a:t>
            </a:r>
            <a:r>
              <a:rPr lang="en-CA" sz="1800">
                <a:hlinkClick r:id="rId4"/>
              </a:rPr>
              <a:t>workshop-micm@mcgill.ca</a:t>
            </a:r>
            <a:r>
              <a:rPr lang="en-CA" sz="1800"/>
              <a:t> </a:t>
            </a:r>
          </a:p>
        </p:txBody>
      </p:sp>
      <p:pic>
        <p:nvPicPr>
          <p:cNvPr id="2" name="Picture 1" descr="A map of a city&#10;&#10;Description automatically generated">
            <a:extLst>
              <a:ext uri="{FF2B5EF4-FFF2-40B4-BE49-F238E27FC236}">
                <a16:creationId xmlns:a16="http://schemas.microsoft.com/office/drawing/2014/main" id="{0D7302FE-4674-2672-DBA9-50C4E86C9AA1}"/>
              </a:ext>
            </a:extLst>
          </p:cNvPr>
          <p:cNvPicPr>
            <a:picLocks noChangeAspect="1"/>
          </p:cNvPicPr>
          <p:nvPr/>
        </p:nvPicPr>
        <p:blipFill>
          <a:blip r:embed="rId5"/>
          <a:stretch>
            <a:fillRect/>
          </a:stretch>
        </p:blipFill>
        <p:spPr>
          <a:xfrm>
            <a:off x="923193" y="2640892"/>
            <a:ext cx="2868491" cy="2356534"/>
          </a:xfrm>
          <a:prstGeom prst="ellipse">
            <a:avLst/>
          </a:prstGeom>
          <a:ln>
            <a:noFill/>
          </a:ln>
          <a:effectLst>
            <a:softEdge rad="112500"/>
          </a:effectLst>
        </p:spPr>
      </p:pic>
    </p:spTree>
    <p:extLst>
      <p:ext uri="{BB962C8B-B14F-4D97-AF65-F5344CB8AC3E}">
        <p14:creationId xmlns:p14="http://schemas.microsoft.com/office/powerpoint/2010/main" val="1324269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918B8-E3CD-9293-16B1-2C641A26F357}"/>
              </a:ext>
            </a:extLst>
          </p:cNvPr>
          <p:cNvSpPr>
            <a:spLocks noGrp="1"/>
          </p:cNvSpPr>
          <p:nvPr>
            <p:ph type="title"/>
          </p:nvPr>
        </p:nvSpPr>
        <p:spPr/>
        <p:txBody>
          <a:bodyPr>
            <a:normAutofit/>
          </a:bodyPr>
          <a:lstStyle/>
          <a:p>
            <a:r>
              <a:rPr lang="en-US" b="0" dirty="0">
                <a:effectLst/>
              </a:rPr>
              <a:t>Transcript Identification</a:t>
            </a:r>
            <a:endParaRPr lang="en-US" dirty="0"/>
          </a:p>
        </p:txBody>
      </p:sp>
      <p:sp>
        <p:nvSpPr>
          <p:cNvPr id="3" name="Content Placeholder 2">
            <a:extLst>
              <a:ext uri="{FF2B5EF4-FFF2-40B4-BE49-F238E27FC236}">
                <a16:creationId xmlns:a16="http://schemas.microsoft.com/office/drawing/2014/main" id="{BF049E13-E376-99F3-0955-8204D3A67D68}"/>
              </a:ext>
            </a:extLst>
          </p:cNvPr>
          <p:cNvSpPr>
            <a:spLocks noGrp="1"/>
          </p:cNvSpPr>
          <p:nvPr>
            <p:ph idx="1"/>
          </p:nvPr>
        </p:nvSpPr>
        <p:spPr/>
        <p:txBody>
          <a:bodyPr>
            <a:normAutofit/>
          </a:bodyPr>
          <a:lstStyle/>
          <a:p>
            <a:r>
              <a:rPr lang="en-US" dirty="0">
                <a:effectLst/>
              </a:rPr>
              <a:t>With a reference genome, we can determine what transcripts RNA-seq reads represent. </a:t>
            </a:r>
            <a:endParaRPr lang="en-US" dirty="0"/>
          </a:p>
          <a:p>
            <a:pPr lvl="1"/>
            <a:r>
              <a:rPr lang="en-US" dirty="0">
                <a:effectLst/>
              </a:rPr>
              <a:t>Prevents the discovery of novel transcripts and emphasizes quantification.</a:t>
            </a:r>
          </a:p>
          <a:p>
            <a:r>
              <a:rPr lang="en-US" dirty="0">
                <a:effectLst/>
              </a:rPr>
              <a:t>Without a reference, need to assemble reads into contigs that represent candidate transcripts.</a:t>
            </a:r>
          </a:p>
          <a:p>
            <a:r>
              <a:rPr lang="en-US" dirty="0">
                <a:effectLst/>
              </a:rPr>
              <a:t>Read coverage can be used to determine expression level in both cases. </a:t>
            </a:r>
          </a:p>
          <a:p>
            <a:endParaRPr lang="en-US" dirty="0"/>
          </a:p>
        </p:txBody>
      </p:sp>
    </p:spTree>
    <p:extLst>
      <p:ext uri="{BB962C8B-B14F-4D97-AF65-F5344CB8AC3E}">
        <p14:creationId xmlns:p14="http://schemas.microsoft.com/office/powerpoint/2010/main" val="1191529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FBD5-F238-55FB-0399-FFCFEA481998}"/>
              </a:ext>
            </a:extLst>
          </p:cNvPr>
          <p:cNvSpPr>
            <a:spLocks noGrp="1"/>
          </p:cNvSpPr>
          <p:nvPr>
            <p:ph type="title"/>
          </p:nvPr>
        </p:nvSpPr>
        <p:spPr/>
        <p:txBody>
          <a:bodyPr/>
          <a:lstStyle/>
          <a:p>
            <a:r>
              <a:rPr lang="en-CA" dirty="0"/>
              <a:t>De novo alignment &amp; Transcript Discovery</a:t>
            </a:r>
            <a:endParaRPr lang="en-US" dirty="0"/>
          </a:p>
        </p:txBody>
      </p:sp>
      <p:sp>
        <p:nvSpPr>
          <p:cNvPr id="3" name="Content Placeholder 2">
            <a:extLst>
              <a:ext uri="{FF2B5EF4-FFF2-40B4-BE49-F238E27FC236}">
                <a16:creationId xmlns:a16="http://schemas.microsoft.com/office/drawing/2014/main" id="{F08C5C65-0719-15D6-6893-804C9C4887A2}"/>
              </a:ext>
            </a:extLst>
          </p:cNvPr>
          <p:cNvSpPr>
            <a:spLocks noGrp="1"/>
          </p:cNvSpPr>
          <p:nvPr>
            <p:ph idx="1"/>
          </p:nvPr>
        </p:nvSpPr>
        <p:spPr/>
        <p:txBody>
          <a:bodyPr>
            <a:normAutofit fontScale="92500" lnSpcReduction="20000"/>
          </a:bodyPr>
          <a:lstStyle/>
          <a:p>
            <a:r>
              <a:rPr lang="en-US" dirty="0">
                <a:effectLst/>
              </a:rPr>
              <a:t>Short reads struggle to accurately infer full-length transcripts. </a:t>
            </a:r>
          </a:p>
          <a:p>
            <a:pPr lvl="1"/>
            <a:r>
              <a:rPr lang="en-US" dirty="0">
                <a:effectLst/>
              </a:rPr>
              <a:t>Tools </a:t>
            </a:r>
            <a:r>
              <a:rPr lang="en-US" dirty="0"/>
              <a:t>like GRIT can help improve this with CAGE/RAMPAGE data</a:t>
            </a:r>
          </a:p>
          <a:p>
            <a:pPr lvl="1"/>
            <a:r>
              <a:rPr lang="en-US" dirty="0">
                <a:effectLst/>
              </a:rPr>
              <a:t>Paired-end </a:t>
            </a:r>
            <a:r>
              <a:rPr lang="en-US" dirty="0"/>
              <a:t>reads are also helpful</a:t>
            </a:r>
          </a:p>
          <a:p>
            <a:pPr marL="457088" lvl="1" indent="0">
              <a:buNone/>
            </a:pPr>
            <a:endParaRPr lang="en-US" dirty="0">
              <a:effectLst/>
            </a:endParaRPr>
          </a:p>
          <a:p>
            <a:r>
              <a:rPr lang="en-US" dirty="0">
                <a:effectLst/>
              </a:rPr>
              <a:t>An easier solution is to use </a:t>
            </a:r>
            <a:r>
              <a:rPr lang="en-US" b="1" dirty="0">
                <a:effectLst/>
              </a:rPr>
              <a:t>long read sequencing data </a:t>
            </a:r>
          </a:p>
          <a:p>
            <a:pPr lvl="1"/>
            <a:r>
              <a:rPr lang="en-US" b="1" dirty="0">
                <a:effectLst/>
              </a:rPr>
              <a:t>PacBio, Oxford-Nanopore</a:t>
            </a:r>
          </a:p>
          <a:p>
            <a:pPr lvl="1"/>
            <a:endParaRPr lang="en-US" b="1" dirty="0">
              <a:effectLst/>
            </a:endParaRPr>
          </a:p>
          <a:p>
            <a:r>
              <a:rPr lang="en-US" b="0" dirty="0">
                <a:effectLst/>
              </a:rPr>
              <a:t>De novo assembly can be done by tools such as Trinity, </a:t>
            </a:r>
            <a:r>
              <a:rPr lang="en-US" dirty="0" err="1">
                <a:effectLst/>
              </a:rPr>
              <a:t>SOAPdenovo</a:t>
            </a:r>
            <a:r>
              <a:rPr lang="en-US" dirty="0">
                <a:effectLst/>
              </a:rPr>
              <a:t>-Trans, Oases and Trans-</a:t>
            </a:r>
            <a:r>
              <a:rPr lang="en-US" dirty="0" err="1">
                <a:effectLst/>
              </a:rPr>
              <a:t>AByS</a:t>
            </a:r>
            <a:r>
              <a:rPr lang="en-US" dirty="0">
                <a:effectLst/>
              </a:rPr>
              <a:t> </a:t>
            </a:r>
            <a:endParaRPr lang="en-US" dirty="0"/>
          </a:p>
          <a:p>
            <a:r>
              <a:rPr lang="en-US" dirty="0">
                <a:effectLst/>
              </a:rPr>
              <a:t>Important to pool reads in comparative analysis during De novo assembly</a:t>
            </a:r>
          </a:p>
          <a:p>
            <a:endParaRPr lang="en-US" dirty="0"/>
          </a:p>
        </p:txBody>
      </p:sp>
    </p:spTree>
    <p:extLst>
      <p:ext uri="{BB962C8B-B14F-4D97-AF65-F5344CB8AC3E}">
        <p14:creationId xmlns:p14="http://schemas.microsoft.com/office/powerpoint/2010/main" val="713605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B0FC-2AAA-316F-398D-9754049BFE38}"/>
              </a:ext>
            </a:extLst>
          </p:cNvPr>
          <p:cNvSpPr>
            <a:spLocks noGrp="1"/>
          </p:cNvSpPr>
          <p:nvPr>
            <p:ph type="title"/>
          </p:nvPr>
        </p:nvSpPr>
        <p:spPr/>
        <p:txBody>
          <a:bodyPr/>
          <a:lstStyle/>
          <a:p>
            <a:r>
              <a:rPr lang="en-CA" dirty="0"/>
              <a:t>Transcript Quantification</a:t>
            </a:r>
            <a:endParaRPr lang="en-US" dirty="0"/>
          </a:p>
        </p:txBody>
      </p:sp>
      <p:sp>
        <p:nvSpPr>
          <p:cNvPr id="3" name="Content Placeholder 2">
            <a:extLst>
              <a:ext uri="{FF2B5EF4-FFF2-40B4-BE49-F238E27FC236}">
                <a16:creationId xmlns:a16="http://schemas.microsoft.com/office/drawing/2014/main" id="{36A18F46-BBD9-1785-DF51-00351BB6E06B}"/>
              </a:ext>
            </a:extLst>
          </p:cNvPr>
          <p:cNvSpPr>
            <a:spLocks noGrp="1"/>
          </p:cNvSpPr>
          <p:nvPr>
            <p:ph idx="1"/>
          </p:nvPr>
        </p:nvSpPr>
        <p:spPr/>
        <p:txBody>
          <a:bodyPr>
            <a:normAutofit fontScale="92500" lnSpcReduction="10000"/>
          </a:bodyPr>
          <a:lstStyle/>
          <a:p>
            <a:pPr algn="l"/>
            <a:r>
              <a:rPr lang="en-US" dirty="0">
                <a:solidFill>
                  <a:srgbClr val="212529"/>
                </a:solidFill>
                <a:highlight>
                  <a:srgbClr val="FFFFFF"/>
                </a:highlight>
                <a:latin typeface="system-ui"/>
              </a:rPr>
              <a:t>This step generates the </a:t>
            </a:r>
            <a:r>
              <a:rPr lang="en-US" b="1" dirty="0">
                <a:solidFill>
                  <a:srgbClr val="212529"/>
                </a:solidFill>
                <a:highlight>
                  <a:srgbClr val="FFFFFF"/>
                </a:highlight>
                <a:latin typeface="system-ui"/>
              </a:rPr>
              <a:t>count matrix</a:t>
            </a:r>
            <a:endParaRPr lang="en-US" b="0" i="0" dirty="0">
              <a:solidFill>
                <a:srgbClr val="212529"/>
              </a:solidFill>
              <a:effectLst/>
              <a:highlight>
                <a:srgbClr val="FFFFFF"/>
              </a:highlight>
              <a:latin typeface="system-ui"/>
            </a:endParaRPr>
          </a:p>
          <a:p>
            <a:pPr lvl="1"/>
            <a:r>
              <a:rPr lang="en-US" b="0" i="0" dirty="0">
                <a:solidFill>
                  <a:srgbClr val="212529"/>
                </a:solidFill>
                <a:effectLst/>
                <a:highlight>
                  <a:srgbClr val="FFFFFF"/>
                </a:highlight>
                <a:latin typeface="system-ui"/>
              </a:rPr>
              <a:t>the number of reads mapping to a given transcript sequence. </a:t>
            </a:r>
          </a:p>
          <a:p>
            <a:pPr lvl="1"/>
            <a:r>
              <a:rPr lang="en-US" b="0" i="0" dirty="0" err="1">
                <a:solidFill>
                  <a:srgbClr val="212529"/>
                </a:solidFill>
                <a:effectLst/>
                <a:highlight>
                  <a:srgbClr val="FFFFFF"/>
                </a:highlight>
                <a:latin typeface="system-ui"/>
              </a:rPr>
              <a:t>HTSeq</a:t>
            </a:r>
            <a:r>
              <a:rPr lang="en-US" b="0" i="0" dirty="0">
                <a:solidFill>
                  <a:srgbClr val="212529"/>
                </a:solidFill>
                <a:effectLst/>
                <a:highlight>
                  <a:srgbClr val="FFFFFF"/>
                </a:highlight>
                <a:latin typeface="system-ui"/>
              </a:rPr>
              <a:t>-count or </a:t>
            </a:r>
            <a:r>
              <a:rPr lang="en-US" b="1" i="0" dirty="0" err="1">
                <a:solidFill>
                  <a:srgbClr val="212529"/>
                </a:solidFill>
                <a:effectLst/>
                <a:highlight>
                  <a:srgbClr val="FFFFFF"/>
                </a:highlight>
                <a:latin typeface="system-ui"/>
              </a:rPr>
              <a:t>featureCounts</a:t>
            </a:r>
            <a:r>
              <a:rPr lang="en-US" b="0" i="0" dirty="0">
                <a:solidFill>
                  <a:srgbClr val="212529"/>
                </a:solidFill>
                <a:effectLst/>
                <a:highlight>
                  <a:srgbClr val="FFFFFF"/>
                </a:highlight>
                <a:latin typeface="system-ui"/>
              </a:rPr>
              <a:t> aggregate raw counts. </a:t>
            </a:r>
          </a:p>
          <a:p>
            <a:pPr lvl="1"/>
            <a:r>
              <a:rPr lang="en-US" b="0" i="0" dirty="0">
                <a:solidFill>
                  <a:srgbClr val="212529"/>
                </a:solidFill>
                <a:effectLst/>
                <a:highlight>
                  <a:srgbClr val="FFFFFF"/>
                </a:highlight>
                <a:latin typeface="system-ui"/>
              </a:rPr>
              <a:t> gene-level quantification uses a gene transfer format (GTF) file containing genome coordinates of exons and genes</a:t>
            </a:r>
          </a:p>
          <a:p>
            <a:pPr algn="l"/>
            <a:r>
              <a:rPr lang="en-US" b="0" i="0" dirty="0">
                <a:solidFill>
                  <a:srgbClr val="212529"/>
                </a:solidFill>
                <a:effectLst/>
                <a:highlight>
                  <a:srgbClr val="FFFFFF"/>
                </a:highlight>
                <a:latin typeface="system-ui"/>
              </a:rPr>
              <a:t>raw read counts are not ideal for analysis</a:t>
            </a:r>
          </a:p>
          <a:p>
            <a:pPr lvl="1"/>
            <a:r>
              <a:rPr lang="en-US" b="0" i="0" dirty="0">
                <a:solidFill>
                  <a:srgbClr val="212529"/>
                </a:solidFill>
                <a:effectLst/>
                <a:highlight>
                  <a:srgbClr val="FFFFFF"/>
                </a:highlight>
                <a:latin typeface="system-ui"/>
              </a:rPr>
              <a:t>Need normalized metrics for fair comparisons</a:t>
            </a:r>
          </a:p>
          <a:p>
            <a:pPr algn="l"/>
            <a:r>
              <a:rPr lang="en-US" b="0" i="0" dirty="0">
                <a:solidFill>
                  <a:srgbClr val="212529"/>
                </a:solidFill>
                <a:effectLst/>
                <a:highlight>
                  <a:srgbClr val="FFFFFF"/>
                </a:highlight>
                <a:latin typeface="system-ui"/>
              </a:rPr>
              <a:t>Correction for transcript-length is crucial for </a:t>
            </a:r>
            <a:r>
              <a:rPr lang="en-US" b="1" i="0" dirty="0">
                <a:solidFill>
                  <a:srgbClr val="212529"/>
                </a:solidFill>
                <a:effectLst/>
                <a:highlight>
                  <a:srgbClr val="FFFFFF"/>
                </a:highlight>
                <a:latin typeface="system-ui"/>
              </a:rPr>
              <a:t>within-sample</a:t>
            </a:r>
            <a:r>
              <a:rPr lang="en-US" b="0" i="0" dirty="0">
                <a:solidFill>
                  <a:srgbClr val="212529"/>
                </a:solidFill>
                <a:effectLst/>
                <a:highlight>
                  <a:srgbClr val="FFFFFF"/>
                </a:highlight>
                <a:latin typeface="system-ui"/>
              </a:rPr>
              <a:t> comparison across genes</a:t>
            </a:r>
          </a:p>
          <a:p>
            <a:pPr algn="l"/>
            <a:r>
              <a:rPr lang="en-US" b="0" i="0" dirty="0">
                <a:solidFill>
                  <a:srgbClr val="212529"/>
                </a:solidFill>
                <a:effectLst/>
                <a:highlight>
                  <a:srgbClr val="FFFFFF"/>
                </a:highlight>
                <a:latin typeface="system-ui"/>
              </a:rPr>
              <a:t>Although TPM facilitates cross-sample comparisons, it still has biases which could be resolved by other techniques</a:t>
            </a:r>
            <a:endParaRPr lang="en-US" dirty="0"/>
          </a:p>
        </p:txBody>
      </p:sp>
    </p:spTree>
    <p:extLst>
      <p:ext uri="{BB962C8B-B14F-4D97-AF65-F5344CB8AC3E}">
        <p14:creationId xmlns:p14="http://schemas.microsoft.com/office/powerpoint/2010/main" val="55255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5292D-AD8A-805C-F570-9DC5CFC93765}"/>
              </a:ext>
            </a:extLst>
          </p:cNvPr>
          <p:cNvSpPr>
            <a:spLocks noGrp="1"/>
          </p:cNvSpPr>
          <p:nvPr>
            <p:ph type="title"/>
          </p:nvPr>
        </p:nvSpPr>
        <p:spPr/>
        <p:txBody>
          <a:bodyPr/>
          <a:lstStyle/>
          <a:p>
            <a:r>
              <a:rPr lang="en-CA" dirty="0"/>
              <a:t>Count Normalization</a:t>
            </a:r>
            <a:endParaRPr lang="en-US" dirty="0"/>
          </a:p>
        </p:txBody>
      </p:sp>
      <p:sp>
        <p:nvSpPr>
          <p:cNvPr id="3" name="Content Placeholder 2">
            <a:extLst>
              <a:ext uri="{FF2B5EF4-FFF2-40B4-BE49-F238E27FC236}">
                <a16:creationId xmlns:a16="http://schemas.microsoft.com/office/drawing/2014/main" id="{D8E8348A-57D2-358C-31C3-0CAEE7098F50}"/>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en-US" b="1" i="0" dirty="0">
                <a:solidFill>
                  <a:srgbClr val="212529"/>
                </a:solidFill>
                <a:effectLst/>
                <a:highlight>
                  <a:srgbClr val="FFFFFF"/>
                </a:highlight>
                <a:latin typeface="system-ui"/>
              </a:rPr>
              <a:t>Reads per kilobase of exon model per million reads (RPKM)</a:t>
            </a:r>
            <a:endParaRPr lang="en-US" b="0" i="0" dirty="0">
              <a:solidFill>
                <a:srgbClr val="212529"/>
              </a:solidFill>
              <a:effectLst/>
              <a:highlight>
                <a:srgbClr val="FFFFFF"/>
              </a:highlight>
              <a:latin typeface="system-ui"/>
            </a:endParaRP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RPKM is a within-sample normalization method which removes transcript-length and library size effects</a:t>
            </a: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Designed for single-end reads</a:t>
            </a:r>
          </a:p>
          <a:p>
            <a:pPr algn="l">
              <a:buFont typeface="Arial" panose="020B0604020202020204" pitchFamily="34" charset="0"/>
              <a:buChar char="•"/>
            </a:pPr>
            <a:r>
              <a:rPr lang="en-US" b="1" i="0" dirty="0">
                <a:solidFill>
                  <a:srgbClr val="212529"/>
                </a:solidFill>
                <a:effectLst/>
                <a:highlight>
                  <a:srgbClr val="FFFFFF"/>
                </a:highlight>
                <a:latin typeface="system-ui"/>
              </a:rPr>
              <a:t>Fragments per kilobase of </a:t>
            </a:r>
            <a:r>
              <a:rPr lang="en-US" b="1" i="0" dirty="0" err="1">
                <a:solidFill>
                  <a:srgbClr val="212529"/>
                </a:solidFill>
                <a:effectLst/>
                <a:highlight>
                  <a:srgbClr val="FFFFFF"/>
                </a:highlight>
                <a:latin typeface="system-ui"/>
              </a:rPr>
              <a:t>exen</a:t>
            </a:r>
            <a:r>
              <a:rPr lang="en-US" b="1" i="0" dirty="0">
                <a:solidFill>
                  <a:srgbClr val="212529"/>
                </a:solidFill>
                <a:effectLst/>
                <a:highlight>
                  <a:srgbClr val="FFFFFF"/>
                </a:highlight>
                <a:latin typeface="system-ui"/>
              </a:rPr>
              <a:t> model per million mapped reads (FPKM)</a:t>
            </a:r>
            <a:endParaRPr lang="en-US" b="0" i="0" dirty="0">
              <a:solidFill>
                <a:srgbClr val="212529"/>
              </a:solidFill>
              <a:effectLst/>
              <a:highlight>
                <a:srgbClr val="FFFFFF"/>
              </a:highlight>
              <a:latin typeface="system-ui"/>
            </a:endParaRP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FPKM is an extension of RPKM designed for paired-end reads</a:t>
            </a: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Each pair of reads are treated as one fragment here (if they both were mapped). This avoids counting a fragment twice which cannot be done by RPKM.</a:t>
            </a: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Renders the same output as RPKM on single-end reads.</a:t>
            </a:r>
          </a:p>
          <a:p>
            <a:pPr algn="l">
              <a:buFont typeface="Arial" panose="020B0604020202020204" pitchFamily="34" charset="0"/>
              <a:buChar char="•"/>
            </a:pPr>
            <a:r>
              <a:rPr lang="en-US" b="1" i="0" dirty="0">
                <a:solidFill>
                  <a:srgbClr val="212529"/>
                </a:solidFill>
                <a:effectLst/>
                <a:highlight>
                  <a:srgbClr val="FFFFFF"/>
                </a:highlight>
                <a:latin typeface="system-ui"/>
              </a:rPr>
              <a:t>Transcripts per million (TPM)</a:t>
            </a:r>
            <a:endParaRPr lang="en-US" b="0" i="0" dirty="0">
              <a:solidFill>
                <a:srgbClr val="212529"/>
              </a:solidFill>
              <a:effectLst/>
              <a:highlight>
                <a:srgbClr val="FFFFFF"/>
              </a:highlight>
              <a:latin typeface="system-ui"/>
            </a:endParaRP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TPM is an extension of RPKM where we first normalize by transcript length and then normalize by sequencing depth.</a:t>
            </a: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The some of all TPMs is the same for each sample, making it easier to compare the proportion of reads mapped to a gene across samples.</a:t>
            </a:r>
          </a:p>
          <a:p>
            <a:pPr marL="742950" lvl="1" indent="-285750" algn="l">
              <a:buFont typeface="Arial" panose="020B0604020202020204" pitchFamily="34" charset="0"/>
              <a:buChar char="•"/>
            </a:pPr>
            <a:r>
              <a:rPr lang="en-US" b="0" i="0" dirty="0">
                <a:solidFill>
                  <a:srgbClr val="212529"/>
                </a:solidFill>
                <a:effectLst/>
                <a:highlight>
                  <a:srgbClr val="FFFFFF"/>
                </a:highlight>
                <a:latin typeface="system-ui"/>
              </a:rPr>
              <a:t>Can also convert FPKM counts into TPM</a:t>
            </a:r>
          </a:p>
          <a:p>
            <a:endParaRPr lang="en-US" dirty="0"/>
          </a:p>
        </p:txBody>
      </p:sp>
    </p:spTree>
    <p:extLst>
      <p:ext uri="{BB962C8B-B14F-4D97-AF65-F5344CB8AC3E}">
        <p14:creationId xmlns:p14="http://schemas.microsoft.com/office/powerpoint/2010/main" val="3669689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C9589-7165-BB2E-603D-9AD0F880B11C}"/>
              </a:ext>
            </a:extLst>
          </p:cNvPr>
          <p:cNvSpPr>
            <a:spLocks noGrp="1"/>
          </p:cNvSpPr>
          <p:nvPr>
            <p:ph type="title"/>
          </p:nvPr>
        </p:nvSpPr>
        <p:spPr/>
        <p:txBody>
          <a:bodyPr/>
          <a:lstStyle/>
          <a:p>
            <a:r>
              <a:rPr lang="en-CA" dirty="0"/>
              <a:t>Quantification &amp; Reproducibility</a:t>
            </a:r>
            <a:endParaRPr lang="en-US" dirty="0"/>
          </a:p>
        </p:txBody>
      </p:sp>
      <p:sp>
        <p:nvSpPr>
          <p:cNvPr id="3" name="Content Placeholder 2">
            <a:extLst>
              <a:ext uri="{FF2B5EF4-FFF2-40B4-BE49-F238E27FC236}">
                <a16:creationId xmlns:a16="http://schemas.microsoft.com/office/drawing/2014/main" id="{E346BB6E-22BE-DEF8-1E76-7DA877D216E1}"/>
              </a:ext>
            </a:extLst>
          </p:cNvPr>
          <p:cNvSpPr>
            <a:spLocks noGrp="1"/>
          </p:cNvSpPr>
          <p:nvPr>
            <p:ph idx="1"/>
          </p:nvPr>
        </p:nvSpPr>
        <p:spPr/>
        <p:txBody>
          <a:bodyPr>
            <a:normAutofit/>
          </a:bodyPr>
          <a:lstStyle/>
          <a:p>
            <a:r>
              <a:rPr lang="en-US" dirty="0">
                <a:effectLst/>
              </a:rPr>
              <a:t>If the reference transcriptome is well annotated, we can use biotype composition to further assess sample quality.</a:t>
            </a:r>
          </a:p>
          <a:p>
            <a:pPr lvl="1"/>
            <a:r>
              <a:rPr lang="en-US" dirty="0">
                <a:effectLst/>
              </a:rPr>
              <a:t>Useful plots can be provided by </a:t>
            </a:r>
            <a:r>
              <a:rPr lang="en-US" dirty="0" err="1">
                <a:effectLst/>
              </a:rPr>
              <a:t>NOISeq</a:t>
            </a:r>
            <a:r>
              <a:rPr lang="en-US" dirty="0">
                <a:effectLst/>
              </a:rPr>
              <a:t> and EDA-seq in R.</a:t>
            </a:r>
          </a:p>
          <a:p>
            <a:r>
              <a:rPr lang="en-US" dirty="0">
                <a:effectLst/>
              </a:rPr>
              <a:t>We expect technical replicates to have a high reproducibility for gene expression (Spearman 𝑅2&gt;0.9). </a:t>
            </a:r>
          </a:p>
          <a:p>
            <a:r>
              <a:rPr lang="en-US" dirty="0">
                <a:effectLst/>
              </a:rPr>
              <a:t>Reproducibility across biological replicates will vary. </a:t>
            </a:r>
          </a:p>
          <a:p>
            <a:pPr lvl="1"/>
            <a:r>
              <a:rPr lang="en-US" dirty="0"/>
              <a:t>Consider PCA plots (later)</a:t>
            </a:r>
          </a:p>
        </p:txBody>
      </p:sp>
    </p:spTree>
    <p:extLst>
      <p:ext uri="{BB962C8B-B14F-4D97-AF65-F5344CB8AC3E}">
        <p14:creationId xmlns:p14="http://schemas.microsoft.com/office/powerpoint/2010/main" val="1329367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391C-5644-6AAB-8DC8-01BA57539D5A}"/>
              </a:ext>
            </a:extLst>
          </p:cNvPr>
          <p:cNvSpPr>
            <a:spLocks noGrp="1"/>
          </p:cNvSpPr>
          <p:nvPr>
            <p:ph type="title"/>
          </p:nvPr>
        </p:nvSpPr>
        <p:spPr/>
        <p:txBody>
          <a:bodyPr/>
          <a:lstStyle/>
          <a:p>
            <a:r>
              <a:rPr lang="en-CA" dirty="0"/>
              <a:t>Analysis (R)</a:t>
            </a:r>
            <a:endParaRPr lang="en-US" dirty="0"/>
          </a:p>
        </p:txBody>
      </p:sp>
    </p:spTree>
    <p:extLst>
      <p:ext uri="{BB962C8B-B14F-4D97-AF65-F5344CB8AC3E}">
        <p14:creationId xmlns:p14="http://schemas.microsoft.com/office/powerpoint/2010/main" val="3324708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Bioconductor</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7221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4D44-A2AF-10DC-E856-1B047DA5A476}"/>
              </a:ext>
            </a:extLst>
          </p:cNvPr>
          <p:cNvSpPr>
            <a:spLocks noGrp="1"/>
          </p:cNvSpPr>
          <p:nvPr>
            <p:ph type="title"/>
          </p:nvPr>
        </p:nvSpPr>
        <p:spPr/>
        <p:txBody>
          <a:bodyPr/>
          <a:lstStyle/>
          <a:p>
            <a:r>
              <a:rPr lang="en-CA" dirty="0"/>
              <a:t>Exploratory vs. Inferential Analysis</a:t>
            </a:r>
            <a:endParaRPr lang="en-US" dirty="0"/>
          </a:p>
        </p:txBody>
      </p:sp>
      <p:sp>
        <p:nvSpPr>
          <p:cNvPr id="3" name="Content Placeholder 2">
            <a:extLst>
              <a:ext uri="{FF2B5EF4-FFF2-40B4-BE49-F238E27FC236}">
                <a16:creationId xmlns:a16="http://schemas.microsoft.com/office/drawing/2014/main" id="{7E4405D0-071D-4AC1-A18C-AD52D311F386}"/>
              </a:ext>
            </a:extLst>
          </p:cNvPr>
          <p:cNvSpPr>
            <a:spLocks noGrp="1"/>
          </p:cNvSpPr>
          <p:nvPr>
            <p:ph sz="half" idx="1"/>
          </p:nvPr>
        </p:nvSpPr>
        <p:spPr/>
        <p:txBody>
          <a:bodyPr/>
          <a:lstStyle/>
          <a:p>
            <a:pPr marL="0" indent="0">
              <a:buNone/>
            </a:pPr>
            <a:r>
              <a:rPr lang="en-CA" b="1" dirty="0"/>
              <a:t>Exploratory</a:t>
            </a:r>
          </a:p>
          <a:p>
            <a:pPr marL="0" indent="0">
              <a:buNone/>
            </a:pPr>
            <a:endParaRPr lang="en-CA" b="1" dirty="0"/>
          </a:p>
          <a:p>
            <a:r>
              <a:rPr lang="en-CA" dirty="0"/>
              <a:t>Hypothesis-generating</a:t>
            </a:r>
          </a:p>
          <a:p>
            <a:endParaRPr lang="en-CA" dirty="0"/>
          </a:p>
          <a:p>
            <a:r>
              <a:rPr lang="en-CA" dirty="0"/>
              <a:t>More freedom in analysis pipeline</a:t>
            </a:r>
          </a:p>
          <a:p>
            <a:endParaRPr lang="en-CA" dirty="0"/>
          </a:p>
          <a:p>
            <a:r>
              <a:rPr lang="en-CA" dirty="0"/>
              <a:t>Helps you </a:t>
            </a:r>
            <a:r>
              <a:rPr lang="en-CA" b="1" dirty="0"/>
              <a:t>design</a:t>
            </a:r>
            <a:r>
              <a:rPr lang="en-CA" dirty="0"/>
              <a:t> your analysis pipeline</a:t>
            </a:r>
            <a:endParaRPr lang="en-US" dirty="0"/>
          </a:p>
        </p:txBody>
      </p:sp>
      <p:sp>
        <p:nvSpPr>
          <p:cNvPr id="4" name="Content Placeholder 3">
            <a:extLst>
              <a:ext uri="{FF2B5EF4-FFF2-40B4-BE49-F238E27FC236}">
                <a16:creationId xmlns:a16="http://schemas.microsoft.com/office/drawing/2014/main" id="{D56DB07A-CEAA-CAFA-4EA6-E8712A52DA04}"/>
              </a:ext>
            </a:extLst>
          </p:cNvPr>
          <p:cNvSpPr>
            <a:spLocks noGrp="1"/>
          </p:cNvSpPr>
          <p:nvPr>
            <p:ph sz="half" idx="2"/>
          </p:nvPr>
        </p:nvSpPr>
        <p:spPr/>
        <p:txBody>
          <a:bodyPr/>
          <a:lstStyle/>
          <a:p>
            <a:pPr marL="0" indent="0">
              <a:buNone/>
            </a:pPr>
            <a:r>
              <a:rPr lang="en-CA" b="1" dirty="0"/>
              <a:t>Inferential Analysis</a:t>
            </a:r>
          </a:p>
          <a:p>
            <a:pPr marL="0" indent="0">
              <a:buNone/>
            </a:pPr>
            <a:endParaRPr lang="en-CA" b="1" dirty="0"/>
          </a:p>
          <a:p>
            <a:r>
              <a:rPr lang="en-CA" dirty="0"/>
              <a:t>Hypothesis testing</a:t>
            </a:r>
          </a:p>
          <a:p>
            <a:endParaRPr lang="en-CA" dirty="0"/>
          </a:p>
          <a:p>
            <a:r>
              <a:rPr lang="en-CA" dirty="0"/>
              <a:t>Need to decide analysis pipeline </a:t>
            </a:r>
            <a:r>
              <a:rPr lang="en-CA" b="1" dirty="0"/>
              <a:t>beforehand</a:t>
            </a:r>
          </a:p>
          <a:p>
            <a:endParaRPr lang="en-CA" b="1" dirty="0"/>
          </a:p>
          <a:p>
            <a:r>
              <a:rPr lang="en-CA" dirty="0"/>
              <a:t>Risk of </a:t>
            </a:r>
            <a:r>
              <a:rPr lang="en-CA" b="1" dirty="0"/>
              <a:t>double-dipping</a:t>
            </a:r>
            <a:endParaRPr lang="en-US" b="1" dirty="0"/>
          </a:p>
        </p:txBody>
      </p:sp>
    </p:spTree>
    <p:extLst>
      <p:ext uri="{BB962C8B-B14F-4D97-AF65-F5344CB8AC3E}">
        <p14:creationId xmlns:p14="http://schemas.microsoft.com/office/powerpoint/2010/main" val="2041121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F71E-23CD-0CA6-4C23-A334C063A1A1}"/>
              </a:ext>
            </a:extLst>
          </p:cNvPr>
          <p:cNvSpPr>
            <a:spLocks noGrp="1"/>
          </p:cNvSpPr>
          <p:nvPr>
            <p:ph type="title"/>
          </p:nvPr>
        </p:nvSpPr>
        <p:spPr/>
        <p:txBody>
          <a:bodyPr/>
          <a:lstStyle/>
          <a:p>
            <a:r>
              <a:rPr lang="en-CA" dirty="0"/>
              <a:t>Filtering Genes</a:t>
            </a:r>
            <a:endParaRPr lang="en-US" dirty="0"/>
          </a:p>
        </p:txBody>
      </p:sp>
      <p:sp>
        <p:nvSpPr>
          <p:cNvPr id="3" name="Content Placeholder 2">
            <a:extLst>
              <a:ext uri="{FF2B5EF4-FFF2-40B4-BE49-F238E27FC236}">
                <a16:creationId xmlns:a16="http://schemas.microsoft.com/office/drawing/2014/main" id="{C6B4BDAE-49D0-3CC6-1C86-523610000D06}"/>
              </a:ext>
            </a:extLst>
          </p:cNvPr>
          <p:cNvSpPr>
            <a:spLocks noGrp="1"/>
          </p:cNvSpPr>
          <p:nvPr>
            <p:ph idx="1"/>
          </p:nvPr>
        </p:nvSpPr>
        <p:spPr/>
        <p:txBody>
          <a:bodyPr/>
          <a:lstStyle/>
          <a:p>
            <a:r>
              <a:rPr lang="en-CA" dirty="0"/>
              <a:t>Remove by functional category</a:t>
            </a:r>
          </a:p>
          <a:p>
            <a:pPr lvl="1"/>
            <a:r>
              <a:rPr lang="en-CA" dirty="0"/>
              <a:t>Mitochondrial RNA</a:t>
            </a:r>
          </a:p>
          <a:p>
            <a:pPr lvl="1"/>
            <a:r>
              <a:rPr lang="en-CA" dirty="0"/>
              <a:t>Ribosomal RNA</a:t>
            </a:r>
          </a:p>
          <a:p>
            <a:pPr lvl="1"/>
            <a:endParaRPr lang="en-CA" dirty="0"/>
          </a:p>
          <a:p>
            <a:r>
              <a:rPr lang="en-CA" dirty="0"/>
              <a:t>Select for highly variable genes</a:t>
            </a:r>
          </a:p>
          <a:p>
            <a:pPr lvl="1"/>
            <a:r>
              <a:rPr lang="en-CA" dirty="0"/>
              <a:t>Reduces computational cost</a:t>
            </a:r>
          </a:p>
          <a:p>
            <a:pPr lvl="1"/>
            <a:r>
              <a:rPr lang="en-CA" dirty="0"/>
              <a:t>Potentially reduces noise</a:t>
            </a:r>
          </a:p>
          <a:p>
            <a:pPr lvl="1"/>
            <a:r>
              <a:rPr lang="en-CA" dirty="0"/>
              <a:t>Risk losing novel genes</a:t>
            </a:r>
          </a:p>
        </p:txBody>
      </p:sp>
    </p:spTree>
    <p:extLst>
      <p:ext uri="{BB962C8B-B14F-4D97-AF65-F5344CB8AC3E}">
        <p14:creationId xmlns:p14="http://schemas.microsoft.com/office/powerpoint/2010/main" val="3018165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3B42-957A-DBCD-4533-D7686ADAEF68}"/>
              </a:ext>
            </a:extLst>
          </p:cNvPr>
          <p:cNvSpPr>
            <a:spLocks noGrp="1"/>
          </p:cNvSpPr>
          <p:nvPr>
            <p:ph type="title"/>
          </p:nvPr>
        </p:nvSpPr>
        <p:spPr/>
        <p:txBody>
          <a:bodyPr/>
          <a:lstStyle/>
          <a:p>
            <a:r>
              <a:rPr lang="en-CA" dirty="0"/>
              <a:t>Normalization</a:t>
            </a:r>
            <a:endParaRPr lang="en-US" dirty="0"/>
          </a:p>
        </p:txBody>
      </p:sp>
      <p:sp>
        <p:nvSpPr>
          <p:cNvPr id="3" name="Content Placeholder 2">
            <a:extLst>
              <a:ext uri="{FF2B5EF4-FFF2-40B4-BE49-F238E27FC236}">
                <a16:creationId xmlns:a16="http://schemas.microsoft.com/office/drawing/2014/main" id="{4C1F51B8-D1C3-3592-3387-CEB059A4F504}"/>
              </a:ext>
            </a:extLst>
          </p:cNvPr>
          <p:cNvSpPr>
            <a:spLocks noGrp="1"/>
          </p:cNvSpPr>
          <p:nvPr>
            <p:ph idx="1"/>
          </p:nvPr>
        </p:nvSpPr>
        <p:spPr/>
        <p:txBody>
          <a:bodyPr/>
          <a:lstStyle/>
          <a:p>
            <a:pPr marL="0" indent="0">
              <a:buNone/>
            </a:pPr>
            <a:endParaRPr lang="en-US" dirty="0"/>
          </a:p>
        </p:txBody>
      </p:sp>
      <p:grpSp>
        <p:nvGrpSpPr>
          <p:cNvPr id="5" name="Group 4">
            <a:extLst>
              <a:ext uri="{FF2B5EF4-FFF2-40B4-BE49-F238E27FC236}">
                <a16:creationId xmlns:a16="http://schemas.microsoft.com/office/drawing/2014/main" id="{B0B1C446-9068-31FA-9B8A-D7FAD3777EC0}"/>
              </a:ext>
            </a:extLst>
          </p:cNvPr>
          <p:cNvGrpSpPr/>
          <p:nvPr/>
        </p:nvGrpSpPr>
        <p:grpSpPr>
          <a:xfrm>
            <a:off x="801370" y="1608217"/>
            <a:ext cx="3418769" cy="2106122"/>
            <a:chOff x="13519" y="1219983"/>
            <a:chExt cx="4558358" cy="2808163"/>
          </a:xfrm>
        </p:grpSpPr>
        <p:sp>
          <p:nvSpPr>
            <p:cNvPr id="4" name="TextBox 3">
              <a:extLst>
                <a:ext uri="{FF2B5EF4-FFF2-40B4-BE49-F238E27FC236}">
                  <a16:creationId xmlns:a16="http://schemas.microsoft.com/office/drawing/2014/main" id="{F90689B7-FA92-047D-F033-07B1BD6DC104}"/>
                </a:ext>
              </a:extLst>
            </p:cNvPr>
            <p:cNvSpPr txBox="1"/>
            <p:nvPr/>
          </p:nvSpPr>
          <p:spPr>
            <a:xfrm>
              <a:off x="1251387" y="1219983"/>
              <a:ext cx="1959340" cy="400280"/>
            </a:xfrm>
            <a:prstGeom prst="rect">
              <a:avLst/>
            </a:prstGeom>
            <a:solidFill>
              <a:schemeClr val="bg1"/>
            </a:solidFill>
          </p:spPr>
          <p:txBody>
            <a:bodyPr wrap="none" rtlCol="0">
              <a:spAutoFit/>
            </a:bodyPr>
            <a:lstStyle/>
            <a:p>
              <a:r>
                <a:rPr lang="en-US" sz="1351" dirty="0"/>
                <a:t>Sequencing Depth</a:t>
              </a:r>
            </a:p>
          </p:txBody>
        </p:sp>
        <p:pic>
          <p:nvPicPr>
            <p:cNvPr id="6" name="Picture 5">
              <a:extLst>
                <a:ext uri="{FF2B5EF4-FFF2-40B4-BE49-F238E27FC236}">
                  <a16:creationId xmlns:a16="http://schemas.microsoft.com/office/drawing/2014/main" id="{286E0C0D-CB89-801A-0B0E-33392685C4BB}"/>
                </a:ext>
              </a:extLst>
            </p:cNvPr>
            <p:cNvPicPr>
              <a:picLocks noChangeAspect="1"/>
            </p:cNvPicPr>
            <p:nvPr/>
          </p:nvPicPr>
          <p:blipFill>
            <a:blip r:embed="rId2"/>
            <a:stretch>
              <a:fillRect/>
            </a:stretch>
          </p:blipFill>
          <p:spPr>
            <a:xfrm>
              <a:off x="13519" y="1589315"/>
              <a:ext cx="4558358" cy="2438831"/>
            </a:xfrm>
            <a:prstGeom prst="rect">
              <a:avLst/>
            </a:prstGeom>
          </p:spPr>
        </p:pic>
      </p:grpSp>
      <p:grpSp>
        <p:nvGrpSpPr>
          <p:cNvPr id="8" name="Group 7">
            <a:extLst>
              <a:ext uri="{FF2B5EF4-FFF2-40B4-BE49-F238E27FC236}">
                <a16:creationId xmlns:a16="http://schemas.microsoft.com/office/drawing/2014/main" id="{81654812-CC9C-A048-5F35-9F876E7EBFB4}"/>
              </a:ext>
            </a:extLst>
          </p:cNvPr>
          <p:cNvGrpSpPr/>
          <p:nvPr/>
        </p:nvGrpSpPr>
        <p:grpSpPr>
          <a:xfrm>
            <a:off x="1226613" y="4390439"/>
            <a:ext cx="2475819" cy="2102438"/>
            <a:chOff x="4537983" y="4060022"/>
            <a:chExt cx="3301092" cy="2803250"/>
          </a:xfrm>
        </p:grpSpPr>
        <p:sp>
          <p:nvSpPr>
            <p:cNvPr id="7" name="TextBox 6">
              <a:extLst>
                <a:ext uri="{FF2B5EF4-FFF2-40B4-BE49-F238E27FC236}">
                  <a16:creationId xmlns:a16="http://schemas.microsoft.com/office/drawing/2014/main" id="{40ED50C1-5924-3E44-B6E7-BB14BD2BD637}"/>
                </a:ext>
              </a:extLst>
            </p:cNvPr>
            <p:cNvSpPr txBox="1"/>
            <p:nvPr/>
          </p:nvSpPr>
          <p:spPr>
            <a:xfrm>
              <a:off x="5442858" y="4060022"/>
              <a:ext cx="1491343" cy="400280"/>
            </a:xfrm>
            <a:prstGeom prst="rect">
              <a:avLst/>
            </a:prstGeom>
            <a:solidFill>
              <a:schemeClr val="bg1"/>
            </a:solidFill>
          </p:spPr>
          <p:txBody>
            <a:bodyPr wrap="square" rtlCol="0">
              <a:spAutoFit/>
            </a:bodyPr>
            <a:lstStyle/>
            <a:p>
              <a:r>
                <a:rPr lang="en-US" sz="1351" dirty="0"/>
                <a:t>Gene length</a:t>
              </a:r>
            </a:p>
          </p:txBody>
        </p:sp>
        <p:pic>
          <p:nvPicPr>
            <p:cNvPr id="9" name="Picture 8">
              <a:extLst>
                <a:ext uri="{FF2B5EF4-FFF2-40B4-BE49-F238E27FC236}">
                  <a16:creationId xmlns:a16="http://schemas.microsoft.com/office/drawing/2014/main" id="{BAC1B244-E183-5473-8E8D-264626AD60B9}"/>
                </a:ext>
              </a:extLst>
            </p:cNvPr>
            <p:cNvPicPr>
              <a:picLocks noChangeAspect="1"/>
            </p:cNvPicPr>
            <p:nvPr/>
          </p:nvPicPr>
          <p:blipFill>
            <a:blip r:embed="rId3"/>
            <a:stretch>
              <a:fillRect/>
            </a:stretch>
          </p:blipFill>
          <p:spPr>
            <a:xfrm>
              <a:off x="4537983" y="4429354"/>
              <a:ext cx="3301092" cy="2433918"/>
            </a:xfrm>
            <a:prstGeom prst="rect">
              <a:avLst/>
            </a:prstGeom>
          </p:spPr>
        </p:pic>
      </p:grpSp>
      <p:grpSp>
        <p:nvGrpSpPr>
          <p:cNvPr id="11" name="Group 10">
            <a:extLst>
              <a:ext uri="{FF2B5EF4-FFF2-40B4-BE49-F238E27FC236}">
                <a16:creationId xmlns:a16="http://schemas.microsoft.com/office/drawing/2014/main" id="{24E6AECF-5026-F6CB-CA26-3CE2490A84F3}"/>
              </a:ext>
            </a:extLst>
          </p:cNvPr>
          <p:cNvGrpSpPr/>
          <p:nvPr/>
        </p:nvGrpSpPr>
        <p:grpSpPr>
          <a:xfrm>
            <a:off x="5011825" y="1690688"/>
            <a:ext cx="3330805" cy="3827934"/>
            <a:chOff x="8071490" y="563395"/>
            <a:chExt cx="3837223" cy="4269862"/>
          </a:xfrm>
        </p:grpSpPr>
        <p:pic>
          <p:nvPicPr>
            <p:cNvPr id="10" name="Picture 9">
              <a:extLst>
                <a:ext uri="{FF2B5EF4-FFF2-40B4-BE49-F238E27FC236}">
                  <a16:creationId xmlns:a16="http://schemas.microsoft.com/office/drawing/2014/main" id="{56EA96E8-9B4E-7609-8526-84E455EC74D3}"/>
                </a:ext>
              </a:extLst>
            </p:cNvPr>
            <p:cNvPicPr>
              <a:picLocks noChangeAspect="1"/>
            </p:cNvPicPr>
            <p:nvPr/>
          </p:nvPicPr>
          <p:blipFill>
            <a:blip r:embed="rId4"/>
            <a:stretch>
              <a:fillRect/>
            </a:stretch>
          </p:blipFill>
          <p:spPr>
            <a:xfrm>
              <a:off x="8071490" y="944004"/>
              <a:ext cx="3837223" cy="3889253"/>
            </a:xfrm>
            <a:prstGeom prst="rect">
              <a:avLst/>
            </a:prstGeom>
          </p:spPr>
        </p:pic>
        <p:sp>
          <p:nvSpPr>
            <p:cNvPr id="12" name="TextBox 11">
              <a:extLst>
                <a:ext uri="{FF2B5EF4-FFF2-40B4-BE49-F238E27FC236}">
                  <a16:creationId xmlns:a16="http://schemas.microsoft.com/office/drawing/2014/main" id="{AE040233-1C85-60AF-6B09-2E3430D6C602}"/>
                </a:ext>
              </a:extLst>
            </p:cNvPr>
            <p:cNvSpPr txBox="1"/>
            <p:nvPr/>
          </p:nvSpPr>
          <p:spPr>
            <a:xfrm>
              <a:off x="9013371" y="563395"/>
              <a:ext cx="1959428" cy="400280"/>
            </a:xfrm>
            <a:prstGeom prst="rect">
              <a:avLst/>
            </a:prstGeom>
            <a:solidFill>
              <a:schemeClr val="bg1"/>
            </a:solidFill>
          </p:spPr>
          <p:txBody>
            <a:bodyPr wrap="square" rtlCol="0">
              <a:spAutoFit/>
            </a:bodyPr>
            <a:lstStyle/>
            <a:p>
              <a:r>
                <a:rPr lang="en-US" sz="1351" dirty="0"/>
                <a:t>RNA composition</a:t>
              </a:r>
            </a:p>
          </p:txBody>
        </p:sp>
      </p:grpSp>
    </p:spTree>
    <p:extLst>
      <p:ext uri="{BB962C8B-B14F-4D97-AF65-F5344CB8AC3E}">
        <p14:creationId xmlns:p14="http://schemas.microsoft.com/office/powerpoint/2010/main" val="248630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F2376-9E04-ED70-502E-4CB0F87AB963}"/>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16AE1CEB-BA97-61DD-841E-10CAC5F24A90}"/>
              </a:ext>
            </a:extLst>
          </p:cNvPr>
          <p:cNvSpPr txBox="1"/>
          <p:nvPr/>
        </p:nvSpPr>
        <p:spPr>
          <a:xfrm>
            <a:off x="1739670" y="6132213"/>
            <a:ext cx="6368498" cy="369460"/>
          </a:xfrm>
          <a:prstGeom prst="rect">
            <a:avLst/>
          </a:prstGeom>
          <a:noFill/>
        </p:spPr>
        <p:txBody>
          <a:bodyPr wrap="square">
            <a:spAutoFit/>
          </a:bodyPr>
          <a:lstStyle/>
          <a:p>
            <a:r>
              <a:rPr lang="en-US">
                <a:latin typeface="Helvetica" pitchFamily="2" charset="0"/>
                <a:hlinkClick r:id="rId2"/>
              </a:rPr>
              <a:t>https://www.mcgill.ca/micm/training/workshops-series</a:t>
            </a:r>
            <a:endParaRPr lang="en-US">
              <a:latin typeface="Helvetica" pitchFamily="2" charset="0"/>
            </a:endParaRPr>
          </a:p>
        </p:txBody>
      </p:sp>
      <p:sp>
        <p:nvSpPr>
          <p:cNvPr id="4" name="TextBox 3">
            <a:extLst>
              <a:ext uri="{FF2B5EF4-FFF2-40B4-BE49-F238E27FC236}">
                <a16:creationId xmlns:a16="http://schemas.microsoft.com/office/drawing/2014/main" id="{FCD96498-6607-422D-4649-CD2575F6D567}"/>
              </a:ext>
            </a:extLst>
          </p:cNvPr>
          <p:cNvSpPr txBox="1"/>
          <p:nvPr/>
        </p:nvSpPr>
        <p:spPr>
          <a:xfrm>
            <a:off x="1528074" y="1392859"/>
            <a:ext cx="6081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cs typeface="Calibri"/>
              </a:rPr>
              <a:t>Summer 2024 Workshop Series</a:t>
            </a:r>
            <a:endParaRPr lang="en-US" sz="4000" dirty="0">
              <a:cs typeface="Calibri" panose="020F0502020204030204"/>
            </a:endParaRPr>
          </a:p>
        </p:txBody>
      </p:sp>
      <p:pic>
        <p:nvPicPr>
          <p:cNvPr id="7" name="Picture 6">
            <a:extLst>
              <a:ext uri="{FF2B5EF4-FFF2-40B4-BE49-F238E27FC236}">
                <a16:creationId xmlns:a16="http://schemas.microsoft.com/office/drawing/2014/main" id="{2FECDA80-FA94-EBA6-A60D-26A2A284910D}"/>
              </a:ext>
            </a:extLst>
          </p:cNvPr>
          <p:cNvPicPr>
            <a:picLocks noChangeAspect="1"/>
          </p:cNvPicPr>
          <p:nvPr/>
        </p:nvPicPr>
        <p:blipFill>
          <a:blip r:embed="rId3"/>
          <a:stretch>
            <a:fillRect/>
          </a:stretch>
        </p:blipFill>
        <p:spPr>
          <a:xfrm>
            <a:off x="231050" y="1955841"/>
            <a:ext cx="8675914" cy="4176372"/>
          </a:xfrm>
          <a:prstGeom prst="rect">
            <a:avLst/>
          </a:prstGeom>
        </p:spPr>
      </p:pic>
    </p:spTree>
    <p:extLst>
      <p:ext uri="{BB962C8B-B14F-4D97-AF65-F5344CB8AC3E}">
        <p14:creationId xmlns:p14="http://schemas.microsoft.com/office/powerpoint/2010/main" val="3301951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401D-8AE4-684F-2022-DD972C215DFF}"/>
              </a:ext>
            </a:extLst>
          </p:cNvPr>
          <p:cNvSpPr>
            <a:spLocks noGrp="1"/>
          </p:cNvSpPr>
          <p:nvPr>
            <p:ph type="title"/>
          </p:nvPr>
        </p:nvSpPr>
        <p:spPr/>
        <p:txBody>
          <a:bodyPr/>
          <a:lstStyle/>
          <a:p>
            <a:r>
              <a:rPr lang="en-CA" dirty="0"/>
              <a:t>Normalization Limitations</a:t>
            </a:r>
            <a:endParaRPr lang="en-US" dirty="0"/>
          </a:p>
        </p:txBody>
      </p:sp>
      <p:sp>
        <p:nvSpPr>
          <p:cNvPr id="3" name="Content Placeholder 2">
            <a:extLst>
              <a:ext uri="{FF2B5EF4-FFF2-40B4-BE49-F238E27FC236}">
                <a16:creationId xmlns:a16="http://schemas.microsoft.com/office/drawing/2014/main" id="{A5205BAA-C2D9-4834-CD64-24572DCEE890}"/>
              </a:ext>
            </a:extLst>
          </p:cNvPr>
          <p:cNvSpPr>
            <a:spLocks noGrp="1"/>
          </p:cNvSpPr>
          <p:nvPr>
            <p:ph idx="1"/>
          </p:nvPr>
        </p:nvSpPr>
        <p:spPr/>
        <p:txBody>
          <a:bodyPr/>
          <a:lstStyle/>
          <a:p>
            <a:r>
              <a:rPr lang="en-CA" dirty="0"/>
              <a:t>Assume we have two identical samples</a:t>
            </a:r>
          </a:p>
          <a:p>
            <a:pPr lvl="1"/>
            <a:r>
              <a:rPr lang="en-CA" dirty="0"/>
              <a:t>Knockout expression of Gene D in sample 2</a:t>
            </a:r>
          </a:p>
          <a:p>
            <a:r>
              <a:rPr lang="en-CA" dirty="0"/>
              <a:t>Fixed Library size means remaining counts are redistributed over the remaining genes</a:t>
            </a:r>
          </a:p>
          <a:p>
            <a:pPr marL="457088" lvl="1" indent="0">
              <a:buNone/>
            </a:pPr>
            <a:endParaRPr lang="en-US" dirty="0"/>
          </a:p>
        </p:txBody>
      </p:sp>
      <p:pic>
        <p:nvPicPr>
          <p:cNvPr id="4" name="Picture 3">
            <a:extLst>
              <a:ext uri="{FF2B5EF4-FFF2-40B4-BE49-F238E27FC236}">
                <a16:creationId xmlns:a16="http://schemas.microsoft.com/office/drawing/2014/main" id="{7499A34A-84C4-A9E2-BDB3-328B7557793A}"/>
              </a:ext>
            </a:extLst>
          </p:cNvPr>
          <p:cNvPicPr>
            <a:picLocks noChangeAspect="1"/>
          </p:cNvPicPr>
          <p:nvPr/>
        </p:nvPicPr>
        <p:blipFill>
          <a:blip r:embed="rId3"/>
          <a:stretch>
            <a:fillRect/>
          </a:stretch>
        </p:blipFill>
        <p:spPr>
          <a:xfrm>
            <a:off x="915375" y="3590929"/>
            <a:ext cx="6139204" cy="2901948"/>
          </a:xfrm>
          <a:prstGeom prst="rect">
            <a:avLst/>
          </a:prstGeom>
        </p:spPr>
      </p:pic>
    </p:spTree>
    <p:extLst>
      <p:ext uri="{BB962C8B-B14F-4D97-AF65-F5344CB8AC3E}">
        <p14:creationId xmlns:p14="http://schemas.microsoft.com/office/powerpoint/2010/main" val="3208770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DCB0-33FF-20AF-F04E-ABA862A41B8F}"/>
              </a:ext>
            </a:extLst>
          </p:cNvPr>
          <p:cNvSpPr>
            <a:spLocks noGrp="1"/>
          </p:cNvSpPr>
          <p:nvPr>
            <p:ph type="title"/>
          </p:nvPr>
        </p:nvSpPr>
        <p:spPr/>
        <p:txBody>
          <a:bodyPr/>
          <a:lstStyle/>
          <a:p>
            <a:r>
              <a:rPr lang="en-CA" dirty="0"/>
              <a:t>Normalization with DESeq2</a:t>
            </a:r>
            <a:endParaRPr lang="en-US" dirty="0"/>
          </a:p>
        </p:txBody>
      </p:sp>
      <p:sp>
        <p:nvSpPr>
          <p:cNvPr id="3" name="Content Placeholder 2">
            <a:extLst>
              <a:ext uri="{FF2B5EF4-FFF2-40B4-BE49-F238E27FC236}">
                <a16:creationId xmlns:a16="http://schemas.microsoft.com/office/drawing/2014/main" id="{14D885D9-25D4-5AE2-7D95-EF1B3B86F872}"/>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4412410E-956D-7FF1-80B9-D1116C108DD6}"/>
              </a:ext>
            </a:extLst>
          </p:cNvPr>
          <p:cNvPicPr>
            <a:picLocks noChangeAspect="1"/>
          </p:cNvPicPr>
          <p:nvPr/>
        </p:nvPicPr>
        <p:blipFill rotWithShape="1">
          <a:blip r:embed="rId3"/>
          <a:srcRect t="-463" b="-1"/>
          <a:stretch/>
        </p:blipFill>
        <p:spPr>
          <a:xfrm>
            <a:off x="628650" y="2558967"/>
            <a:ext cx="8025858" cy="2884653"/>
          </a:xfrm>
          <a:prstGeom prst="rect">
            <a:avLst/>
          </a:prstGeom>
        </p:spPr>
      </p:pic>
    </p:spTree>
    <p:extLst>
      <p:ext uri="{BB962C8B-B14F-4D97-AF65-F5344CB8AC3E}">
        <p14:creationId xmlns:p14="http://schemas.microsoft.com/office/powerpoint/2010/main" val="2969394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DCB0-33FF-20AF-F04E-ABA862A41B8F}"/>
              </a:ext>
            </a:extLst>
          </p:cNvPr>
          <p:cNvSpPr>
            <a:spLocks noGrp="1"/>
          </p:cNvSpPr>
          <p:nvPr>
            <p:ph type="title"/>
          </p:nvPr>
        </p:nvSpPr>
        <p:spPr/>
        <p:txBody>
          <a:bodyPr/>
          <a:lstStyle/>
          <a:p>
            <a:r>
              <a:rPr lang="en-CA" dirty="0"/>
              <a:t>Normalization with DESeq2</a:t>
            </a:r>
            <a:endParaRPr lang="en-US" dirty="0"/>
          </a:p>
        </p:txBody>
      </p:sp>
      <p:sp>
        <p:nvSpPr>
          <p:cNvPr id="3" name="Content Placeholder 2">
            <a:extLst>
              <a:ext uri="{FF2B5EF4-FFF2-40B4-BE49-F238E27FC236}">
                <a16:creationId xmlns:a16="http://schemas.microsoft.com/office/drawing/2014/main" id="{14D885D9-25D4-5AE2-7D95-EF1B3B86F872}"/>
              </a:ext>
            </a:extLst>
          </p:cNvPr>
          <p:cNvSpPr>
            <a:spLocks noGrp="1"/>
          </p:cNvSpPr>
          <p:nvPr>
            <p:ph idx="1"/>
          </p:nvPr>
        </p:nvSpPr>
        <p:spPr/>
        <p:txBody>
          <a:bodyPr/>
          <a:lstStyle/>
          <a:p>
            <a:endParaRPr lang="en-US" dirty="0"/>
          </a:p>
        </p:txBody>
      </p:sp>
      <p:graphicFrame>
        <p:nvGraphicFramePr>
          <p:cNvPr id="4" name="Table 2">
            <a:extLst>
              <a:ext uri="{FF2B5EF4-FFF2-40B4-BE49-F238E27FC236}">
                <a16:creationId xmlns:a16="http://schemas.microsoft.com/office/drawing/2014/main" id="{3E01F61B-B4B2-EA2D-A43E-43233CD2D6DB}"/>
              </a:ext>
            </a:extLst>
          </p:cNvPr>
          <p:cNvGraphicFramePr>
            <a:graphicFrameLocks noGrp="1"/>
          </p:cNvGraphicFramePr>
          <p:nvPr>
            <p:extLst>
              <p:ext uri="{D42A27DB-BD31-4B8C-83A1-F6EECF244321}">
                <p14:modId xmlns:p14="http://schemas.microsoft.com/office/powerpoint/2010/main" val="2208427551"/>
              </p:ext>
            </p:extLst>
          </p:nvPr>
        </p:nvGraphicFramePr>
        <p:xfrm>
          <a:off x="1399822" y="2137443"/>
          <a:ext cx="6096000" cy="1371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46282498"/>
                    </a:ext>
                  </a:extLst>
                </a:gridCol>
                <a:gridCol w="1524000">
                  <a:extLst>
                    <a:ext uri="{9D8B030D-6E8A-4147-A177-3AD203B41FA5}">
                      <a16:colId xmlns:a16="http://schemas.microsoft.com/office/drawing/2014/main" val="3314889688"/>
                    </a:ext>
                  </a:extLst>
                </a:gridCol>
                <a:gridCol w="1524000">
                  <a:extLst>
                    <a:ext uri="{9D8B030D-6E8A-4147-A177-3AD203B41FA5}">
                      <a16:colId xmlns:a16="http://schemas.microsoft.com/office/drawing/2014/main" val="3556969025"/>
                    </a:ext>
                  </a:extLst>
                </a:gridCol>
                <a:gridCol w="1524000">
                  <a:extLst>
                    <a:ext uri="{9D8B030D-6E8A-4147-A177-3AD203B41FA5}">
                      <a16:colId xmlns:a16="http://schemas.microsoft.com/office/drawing/2014/main" val="3362914445"/>
                    </a:ext>
                  </a:extLst>
                </a:gridCol>
              </a:tblGrid>
              <a:tr h="342900">
                <a:tc>
                  <a:txBody>
                    <a:bodyPr/>
                    <a:lstStyle/>
                    <a:p>
                      <a:pPr fontAlgn="t"/>
                      <a:r>
                        <a:rPr lang="en-CA" sz="1800" dirty="0">
                          <a:effectLst/>
                        </a:rPr>
                        <a:t>Gene</a:t>
                      </a:r>
                    </a:p>
                  </a:txBody>
                  <a:tcPr marL="68580" marR="68580" marT="34290" marB="34290"/>
                </a:tc>
                <a:tc>
                  <a:txBody>
                    <a:bodyPr/>
                    <a:lstStyle/>
                    <a:p>
                      <a:pPr fontAlgn="t"/>
                      <a:r>
                        <a:rPr lang="en-CA" sz="1800">
                          <a:effectLst/>
                        </a:rPr>
                        <a:t>Sample 1</a:t>
                      </a:r>
                    </a:p>
                  </a:txBody>
                  <a:tcPr marL="68580" marR="68580" marT="34290" marB="34290"/>
                </a:tc>
                <a:tc>
                  <a:txBody>
                    <a:bodyPr/>
                    <a:lstStyle/>
                    <a:p>
                      <a:pPr fontAlgn="t"/>
                      <a:r>
                        <a:rPr lang="en-CA" sz="1800">
                          <a:effectLst/>
                        </a:rPr>
                        <a:t>Sample 2</a:t>
                      </a:r>
                    </a:p>
                  </a:txBody>
                  <a:tcPr marL="68580" marR="68580" marT="34290" marB="34290"/>
                </a:tc>
                <a:tc>
                  <a:txBody>
                    <a:bodyPr/>
                    <a:lstStyle/>
                    <a:p>
                      <a:pPr fontAlgn="t"/>
                      <a:r>
                        <a:rPr lang="en-CA" sz="1800">
                          <a:effectLst/>
                        </a:rPr>
                        <a:t>Sample 3</a:t>
                      </a:r>
                    </a:p>
                  </a:txBody>
                  <a:tcPr marL="68580" marR="68580" marT="34290" marB="34290"/>
                </a:tc>
                <a:extLst>
                  <a:ext uri="{0D108BD9-81ED-4DB2-BD59-A6C34878D82A}">
                    <a16:rowId xmlns:a16="http://schemas.microsoft.com/office/drawing/2014/main" val="2290534188"/>
                  </a:ext>
                </a:extLst>
              </a:tr>
              <a:tr h="342900">
                <a:tc>
                  <a:txBody>
                    <a:bodyPr/>
                    <a:lstStyle/>
                    <a:p>
                      <a:pPr fontAlgn="t"/>
                      <a:r>
                        <a:rPr lang="en-CA" sz="1800" dirty="0">
                          <a:effectLst/>
                        </a:rPr>
                        <a:t>A</a:t>
                      </a:r>
                    </a:p>
                  </a:txBody>
                  <a:tcPr marL="68580" marR="68580" marT="34290" marB="34290"/>
                </a:tc>
                <a:tc>
                  <a:txBody>
                    <a:bodyPr/>
                    <a:lstStyle/>
                    <a:p>
                      <a:pPr fontAlgn="t"/>
                      <a:r>
                        <a:rPr lang="en-CA" sz="1800" dirty="0">
                          <a:effectLst/>
                        </a:rPr>
                        <a:t>0</a:t>
                      </a:r>
                    </a:p>
                  </a:txBody>
                  <a:tcPr marL="68580" marR="68580" marT="34290" marB="34290"/>
                </a:tc>
                <a:tc>
                  <a:txBody>
                    <a:bodyPr/>
                    <a:lstStyle/>
                    <a:p>
                      <a:pPr fontAlgn="t"/>
                      <a:r>
                        <a:rPr lang="en-CA" sz="1800">
                          <a:effectLst/>
                        </a:rPr>
                        <a:t>10</a:t>
                      </a:r>
                    </a:p>
                  </a:txBody>
                  <a:tcPr marL="68580" marR="68580" marT="34290" marB="34290"/>
                </a:tc>
                <a:tc>
                  <a:txBody>
                    <a:bodyPr/>
                    <a:lstStyle/>
                    <a:p>
                      <a:pPr fontAlgn="t"/>
                      <a:r>
                        <a:rPr lang="en-CA" sz="1800">
                          <a:effectLst/>
                        </a:rPr>
                        <a:t>4</a:t>
                      </a:r>
                    </a:p>
                  </a:txBody>
                  <a:tcPr marL="68580" marR="68580" marT="34290" marB="34290"/>
                </a:tc>
                <a:extLst>
                  <a:ext uri="{0D108BD9-81ED-4DB2-BD59-A6C34878D82A}">
                    <a16:rowId xmlns:a16="http://schemas.microsoft.com/office/drawing/2014/main" val="249068914"/>
                  </a:ext>
                </a:extLst>
              </a:tr>
              <a:tr h="342900">
                <a:tc>
                  <a:txBody>
                    <a:bodyPr/>
                    <a:lstStyle/>
                    <a:p>
                      <a:pPr fontAlgn="t"/>
                      <a:r>
                        <a:rPr lang="en-CA" sz="1800">
                          <a:effectLst/>
                        </a:rPr>
                        <a:t>B</a:t>
                      </a:r>
                    </a:p>
                  </a:txBody>
                  <a:tcPr marL="68580" marR="68580" marT="34290" marB="34290"/>
                </a:tc>
                <a:tc>
                  <a:txBody>
                    <a:bodyPr/>
                    <a:lstStyle/>
                    <a:p>
                      <a:pPr fontAlgn="t"/>
                      <a:r>
                        <a:rPr lang="en-CA" sz="1800">
                          <a:effectLst/>
                        </a:rPr>
                        <a:t>2</a:t>
                      </a:r>
                    </a:p>
                  </a:txBody>
                  <a:tcPr marL="68580" marR="68580" marT="34290" marB="34290"/>
                </a:tc>
                <a:tc>
                  <a:txBody>
                    <a:bodyPr/>
                    <a:lstStyle/>
                    <a:p>
                      <a:pPr fontAlgn="t"/>
                      <a:r>
                        <a:rPr lang="en-CA" sz="1800">
                          <a:effectLst/>
                        </a:rPr>
                        <a:t>6</a:t>
                      </a:r>
                    </a:p>
                  </a:txBody>
                  <a:tcPr marL="68580" marR="68580" marT="34290" marB="34290"/>
                </a:tc>
                <a:tc>
                  <a:txBody>
                    <a:bodyPr/>
                    <a:lstStyle/>
                    <a:p>
                      <a:pPr fontAlgn="t"/>
                      <a:r>
                        <a:rPr lang="en-CA" sz="1800">
                          <a:effectLst/>
                        </a:rPr>
                        <a:t>12</a:t>
                      </a:r>
                    </a:p>
                  </a:txBody>
                  <a:tcPr marL="68580" marR="68580" marT="34290" marB="34290"/>
                </a:tc>
                <a:extLst>
                  <a:ext uri="{0D108BD9-81ED-4DB2-BD59-A6C34878D82A}">
                    <a16:rowId xmlns:a16="http://schemas.microsoft.com/office/drawing/2014/main" val="1851153603"/>
                  </a:ext>
                </a:extLst>
              </a:tr>
              <a:tr h="342900">
                <a:tc>
                  <a:txBody>
                    <a:bodyPr/>
                    <a:lstStyle/>
                    <a:p>
                      <a:pPr fontAlgn="t"/>
                      <a:r>
                        <a:rPr lang="en-CA" sz="1800" dirty="0">
                          <a:effectLst/>
                        </a:rPr>
                        <a:t>C</a:t>
                      </a:r>
                    </a:p>
                  </a:txBody>
                  <a:tcPr marL="68580" marR="68580" marT="34290" marB="34290"/>
                </a:tc>
                <a:tc>
                  <a:txBody>
                    <a:bodyPr/>
                    <a:lstStyle/>
                    <a:p>
                      <a:pPr fontAlgn="t"/>
                      <a:r>
                        <a:rPr lang="en-CA" sz="1800" dirty="0">
                          <a:effectLst/>
                        </a:rPr>
                        <a:t>33</a:t>
                      </a:r>
                    </a:p>
                  </a:txBody>
                  <a:tcPr marL="68580" marR="68580" marT="34290" marB="34290"/>
                </a:tc>
                <a:tc>
                  <a:txBody>
                    <a:bodyPr/>
                    <a:lstStyle/>
                    <a:p>
                      <a:pPr fontAlgn="t"/>
                      <a:r>
                        <a:rPr lang="en-CA" sz="1800">
                          <a:effectLst/>
                        </a:rPr>
                        <a:t>55</a:t>
                      </a:r>
                    </a:p>
                  </a:txBody>
                  <a:tcPr marL="68580" marR="68580" marT="34290" marB="34290"/>
                </a:tc>
                <a:tc>
                  <a:txBody>
                    <a:bodyPr/>
                    <a:lstStyle/>
                    <a:p>
                      <a:pPr fontAlgn="t"/>
                      <a:r>
                        <a:rPr lang="en-CA" sz="1800" dirty="0">
                          <a:effectLst/>
                        </a:rPr>
                        <a:t>200</a:t>
                      </a:r>
                    </a:p>
                  </a:txBody>
                  <a:tcPr marL="68580" marR="68580" marT="34290" marB="34290"/>
                </a:tc>
                <a:extLst>
                  <a:ext uri="{0D108BD9-81ED-4DB2-BD59-A6C34878D82A}">
                    <a16:rowId xmlns:a16="http://schemas.microsoft.com/office/drawing/2014/main" val="3550413520"/>
                  </a:ext>
                </a:extLst>
              </a:tr>
            </a:tbl>
          </a:graphicData>
        </a:graphic>
      </p:graphicFrame>
      <p:graphicFrame>
        <p:nvGraphicFramePr>
          <p:cNvPr id="7" name="Table 5">
            <a:extLst>
              <a:ext uri="{FF2B5EF4-FFF2-40B4-BE49-F238E27FC236}">
                <a16:creationId xmlns:a16="http://schemas.microsoft.com/office/drawing/2014/main" id="{D3A3CD0E-0AEC-A00B-FFFC-309648BACFD2}"/>
              </a:ext>
            </a:extLst>
          </p:cNvPr>
          <p:cNvGraphicFramePr>
            <a:graphicFrameLocks noGrp="1"/>
          </p:cNvGraphicFramePr>
          <p:nvPr>
            <p:extLst>
              <p:ext uri="{D42A27DB-BD31-4B8C-83A1-F6EECF244321}">
                <p14:modId xmlns:p14="http://schemas.microsoft.com/office/powerpoint/2010/main" val="3211270232"/>
              </p:ext>
            </p:extLst>
          </p:nvPr>
        </p:nvGraphicFramePr>
        <p:xfrm>
          <a:off x="1399822" y="4357207"/>
          <a:ext cx="6096000" cy="1371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453073849"/>
                    </a:ext>
                  </a:extLst>
                </a:gridCol>
                <a:gridCol w="1524000">
                  <a:extLst>
                    <a:ext uri="{9D8B030D-6E8A-4147-A177-3AD203B41FA5}">
                      <a16:colId xmlns:a16="http://schemas.microsoft.com/office/drawing/2014/main" val="2517697312"/>
                    </a:ext>
                  </a:extLst>
                </a:gridCol>
                <a:gridCol w="1524000">
                  <a:extLst>
                    <a:ext uri="{9D8B030D-6E8A-4147-A177-3AD203B41FA5}">
                      <a16:colId xmlns:a16="http://schemas.microsoft.com/office/drawing/2014/main" val="406203631"/>
                    </a:ext>
                  </a:extLst>
                </a:gridCol>
                <a:gridCol w="1524000">
                  <a:extLst>
                    <a:ext uri="{9D8B030D-6E8A-4147-A177-3AD203B41FA5}">
                      <a16:colId xmlns:a16="http://schemas.microsoft.com/office/drawing/2014/main" val="1941735104"/>
                    </a:ext>
                  </a:extLst>
                </a:gridCol>
              </a:tblGrid>
              <a:tr h="342900">
                <a:tc>
                  <a:txBody>
                    <a:bodyPr/>
                    <a:lstStyle/>
                    <a:p>
                      <a:pPr fontAlgn="t"/>
                      <a:r>
                        <a:rPr lang="en-CA" sz="1800" dirty="0">
                          <a:effectLst/>
                        </a:rPr>
                        <a:t>Gene</a:t>
                      </a:r>
                    </a:p>
                  </a:txBody>
                  <a:tcPr marL="68580" marR="68580" marT="34290" marB="34290"/>
                </a:tc>
                <a:tc>
                  <a:txBody>
                    <a:bodyPr/>
                    <a:lstStyle/>
                    <a:p>
                      <a:pPr fontAlgn="t"/>
                      <a:r>
                        <a:rPr lang="en-CA" sz="1800" dirty="0">
                          <a:effectLst/>
                        </a:rPr>
                        <a:t>log(Sample 1)</a:t>
                      </a:r>
                    </a:p>
                  </a:txBody>
                  <a:tcPr marL="68580" marR="68580" marT="34290" marB="34290"/>
                </a:tc>
                <a:tc>
                  <a:txBody>
                    <a:bodyPr/>
                    <a:lstStyle/>
                    <a:p>
                      <a:pPr fontAlgn="t"/>
                      <a:r>
                        <a:rPr lang="en-CA" sz="1800">
                          <a:effectLst/>
                        </a:rPr>
                        <a:t>log(Sample 2)</a:t>
                      </a:r>
                    </a:p>
                  </a:txBody>
                  <a:tcPr marL="68580" marR="68580" marT="34290" marB="34290"/>
                </a:tc>
                <a:tc>
                  <a:txBody>
                    <a:bodyPr/>
                    <a:lstStyle/>
                    <a:p>
                      <a:pPr fontAlgn="t"/>
                      <a:r>
                        <a:rPr lang="en-CA" sz="1800" dirty="0">
                          <a:effectLst/>
                        </a:rPr>
                        <a:t>log(Sample 3)</a:t>
                      </a:r>
                    </a:p>
                  </a:txBody>
                  <a:tcPr marL="68580" marR="68580" marT="34290" marB="34290"/>
                </a:tc>
                <a:extLst>
                  <a:ext uri="{0D108BD9-81ED-4DB2-BD59-A6C34878D82A}">
                    <a16:rowId xmlns:a16="http://schemas.microsoft.com/office/drawing/2014/main" val="3252424801"/>
                  </a:ext>
                </a:extLst>
              </a:tr>
              <a:tr h="342900">
                <a:tc>
                  <a:txBody>
                    <a:bodyPr/>
                    <a:lstStyle/>
                    <a:p>
                      <a:pPr fontAlgn="t"/>
                      <a:r>
                        <a:rPr lang="en-CA" sz="1800" dirty="0">
                          <a:effectLst/>
                        </a:rPr>
                        <a:t>A</a:t>
                      </a:r>
                    </a:p>
                  </a:txBody>
                  <a:tcPr marL="68580" marR="68580" marT="34290" marB="34290"/>
                </a:tc>
                <a:tc>
                  <a:txBody>
                    <a:bodyPr/>
                    <a:lstStyle/>
                    <a:p>
                      <a:pPr fontAlgn="t"/>
                      <a:r>
                        <a:rPr lang="en-CA" sz="1800">
                          <a:effectLst/>
                        </a:rPr>
                        <a:t>-Inf</a:t>
                      </a:r>
                    </a:p>
                  </a:txBody>
                  <a:tcPr marL="68580" marR="68580" marT="34290" marB="34290"/>
                </a:tc>
                <a:tc>
                  <a:txBody>
                    <a:bodyPr/>
                    <a:lstStyle/>
                    <a:p>
                      <a:pPr fontAlgn="t"/>
                      <a:r>
                        <a:rPr lang="en-CA" sz="1800">
                          <a:effectLst/>
                        </a:rPr>
                        <a:t>2.3</a:t>
                      </a:r>
                    </a:p>
                  </a:txBody>
                  <a:tcPr marL="68580" marR="68580" marT="34290" marB="34290"/>
                </a:tc>
                <a:tc>
                  <a:txBody>
                    <a:bodyPr/>
                    <a:lstStyle/>
                    <a:p>
                      <a:pPr fontAlgn="t"/>
                      <a:r>
                        <a:rPr lang="en-CA" sz="1800">
                          <a:effectLst/>
                        </a:rPr>
                        <a:t>1.4</a:t>
                      </a:r>
                    </a:p>
                  </a:txBody>
                  <a:tcPr marL="68580" marR="68580" marT="34290" marB="34290"/>
                </a:tc>
                <a:extLst>
                  <a:ext uri="{0D108BD9-81ED-4DB2-BD59-A6C34878D82A}">
                    <a16:rowId xmlns:a16="http://schemas.microsoft.com/office/drawing/2014/main" val="496362591"/>
                  </a:ext>
                </a:extLst>
              </a:tr>
              <a:tr h="342900">
                <a:tc>
                  <a:txBody>
                    <a:bodyPr/>
                    <a:lstStyle/>
                    <a:p>
                      <a:pPr fontAlgn="t"/>
                      <a:r>
                        <a:rPr lang="en-CA" sz="1800" dirty="0">
                          <a:effectLst/>
                        </a:rPr>
                        <a:t>B</a:t>
                      </a:r>
                    </a:p>
                  </a:txBody>
                  <a:tcPr marL="68580" marR="68580" marT="34290" marB="34290"/>
                </a:tc>
                <a:tc>
                  <a:txBody>
                    <a:bodyPr/>
                    <a:lstStyle/>
                    <a:p>
                      <a:pPr fontAlgn="t"/>
                      <a:r>
                        <a:rPr lang="en-CA" sz="1800">
                          <a:effectLst/>
                        </a:rPr>
                        <a:t>0.7</a:t>
                      </a:r>
                    </a:p>
                  </a:txBody>
                  <a:tcPr marL="68580" marR="68580" marT="34290" marB="34290"/>
                </a:tc>
                <a:tc>
                  <a:txBody>
                    <a:bodyPr/>
                    <a:lstStyle/>
                    <a:p>
                      <a:pPr fontAlgn="t"/>
                      <a:r>
                        <a:rPr lang="en-CA" sz="1800">
                          <a:effectLst/>
                        </a:rPr>
                        <a:t>1.8</a:t>
                      </a:r>
                    </a:p>
                  </a:txBody>
                  <a:tcPr marL="68580" marR="68580" marT="34290" marB="34290"/>
                </a:tc>
                <a:tc>
                  <a:txBody>
                    <a:bodyPr/>
                    <a:lstStyle/>
                    <a:p>
                      <a:pPr fontAlgn="t"/>
                      <a:r>
                        <a:rPr lang="en-CA" sz="1800">
                          <a:effectLst/>
                        </a:rPr>
                        <a:t>2.5</a:t>
                      </a:r>
                    </a:p>
                  </a:txBody>
                  <a:tcPr marL="68580" marR="68580" marT="34290" marB="34290"/>
                </a:tc>
                <a:extLst>
                  <a:ext uri="{0D108BD9-81ED-4DB2-BD59-A6C34878D82A}">
                    <a16:rowId xmlns:a16="http://schemas.microsoft.com/office/drawing/2014/main" val="1309818705"/>
                  </a:ext>
                </a:extLst>
              </a:tr>
              <a:tr h="342900">
                <a:tc>
                  <a:txBody>
                    <a:bodyPr/>
                    <a:lstStyle/>
                    <a:p>
                      <a:pPr fontAlgn="t"/>
                      <a:r>
                        <a:rPr lang="en-CA" sz="1800" dirty="0">
                          <a:effectLst/>
                        </a:rPr>
                        <a:t>C</a:t>
                      </a:r>
                    </a:p>
                  </a:txBody>
                  <a:tcPr marL="68580" marR="68580" marT="34290" marB="34290"/>
                </a:tc>
                <a:tc>
                  <a:txBody>
                    <a:bodyPr/>
                    <a:lstStyle/>
                    <a:p>
                      <a:pPr fontAlgn="t"/>
                      <a:r>
                        <a:rPr lang="en-CA" sz="1800" dirty="0">
                          <a:effectLst/>
                        </a:rPr>
                        <a:t>3.5</a:t>
                      </a:r>
                    </a:p>
                  </a:txBody>
                  <a:tcPr marL="68580" marR="68580" marT="34290" marB="34290"/>
                </a:tc>
                <a:tc>
                  <a:txBody>
                    <a:bodyPr/>
                    <a:lstStyle/>
                    <a:p>
                      <a:pPr fontAlgn="t"/>
                      <a:r>
                        <a:rPr lang="en-CA" sz="1800" dirty="0">
                          <a:effectLst/>
                        </a:rPr>
                        <a:t>4.0</a:t>
                      </a:r>
                    </a:p>
                  </a:txBody>
                  <a:tcPr marL="68580" marR="68580" marT="34290" marB="34290"/>
                </a:tc>
                <a:tc>
                  <a:txBody>
                    <a:bodyPr/>
                    <a:lstStyle/>
                    <a:p>
                      <a:pPr fontAlgn="t"/>
                      <a:r>
                        <a:rPr lang="en-CA" sz="1800" dirty="0">
                          <a:effectLst/>
                        </a:rPr>
                        <a:t>5.3</a:t>
                      </a:r>
                    </a:p>
                  </a:txBody>
                  <a:tcPr marL="68580" marR="68580" marT="34290" marB="34290"/>
                </a:tc>
                <a:extLst>
                  <a:ext uri="{0D108BD9-81ED-4DB2-BD59-A6C34878D82A}">
                    <a16:rowId xmlns:a16="http://schemas.microsoft.com/office/drawing/2014/main" val="1921079068"/>
                  </a:ext>
                </a:extLst>
              </a:tr>
            </a:tbl>
          </a:graphicData>
        </a:graphic>
      </p:graphicFrame>
      <p:sp>
        <p:nvSpPr>
          <p:cNvPr id="8" name="Arrow: Down 7">
            <a:extLst>
              <a:ext uri="{FF2B5EF4-FFF2-40B4-BE49-F238E27FC236}">
                <a16:creationId xmlns:a16="http://schemas.microsoft.com/office/drawing/2014/main" id="{ECC93619-A350-CA21-34F1-4AAC0B9BA0BC}"/>
              </a:ext>
            </a:extLst>
          </p:cNvPr>
          <p:cNvSpPr/>
          <p:nvPr/>
        </p:nvSpPr>
        <p:spPr>
          <a:xfrm>
            <a:off x="4278489" y="3534130"/>
            <a:ext cx="406399" cy="7151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333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DF5C-8C6A-7146-1327-B231F0CDE426}"/>
              </a:ext>
            </a:extLst>
          </p:cNvPr>
          <p:cNvSpPr>
            <a:spLocks noGrp="1"/>
          </p:cNvSpPr>
          <p:nvPr>
            <p:ph type="title"/>
          </p:nvPr>
        </p:nvSpPr>
        <p:spPr/>
        <p:txBody>
          <a:bodyPr/>
          <a:lstStyle/>
          <a:p>
            <a:r>
              <a:rPr lang="en-CA" dirty="0"/>
              <a:t>Normalization with DESeq2</a:t>
            </a:r>
            <a:endParaRPr lang="en-US" dirty="0"/>
          </a:p>
        </p:txBody>
      </p:sp>
      <p:sp>
        <p:nvSpPr>
          <p:cNvPr id="3" name="Content Placeholder 2">
            <a:extLst>
              <a:ext uri="{FF2B5EF4-FFF2-40B4-BE49-F238E27FC236}">
                <a16:creationId xmlns:a16="http://schemas.microsoft.com/office/drawing/2014/main" id="{EFAAD14A-B736-4BBB-F776-74174BC0CBEB}"/>
              </a:ext>
            </a:extLst>
          </p:cNvPr>
          <p:cNvSpPr>
            <a:spLocks noGrp="1"/>
          </p:cNvSpPr>
          <p:nvPr>
            <p:ph idx="1"/>
          </p:nvPr>
        </p:nvSpPr>
        <p:spPr/>
        <p:txBody>
          <a:bodyPr/>
          <a:lstStyle/>
          <a:p>
            <a:endParaRPr lang="en-US" dirty="0"/>
          </a:p>
        </p:txBody>
      </p:sp>
      <p:graphicFrame>
        <p:nvGraphicFramePr>
          <p:cNvPr id="6" name="Table 6">
            <a:extLst>
              <a:ext uri="{FF2B5EF4-FFF2-40B4-BE49-F238E27FC236}">
                <a16:creationId xmlns:a16="http://schemas.microsoft.com/office/drawing/2014/main" id="{36723EED-35BF-4064-5DC2-3F28185B5F2E}"/>
              </a:ext>
            </a:extLst>
          </p:cNvPr>
          <p:cNvGraphicFramePr>
            <a:graphicFrameLocks noGrp="1"/>
          </p:cNvGraphicFramePr>
          <p:nvPr>
            <p:extLst>
              <p:ext uri="{D42A27DB-BD31-4B8C-83A1-F6EECF244321}">
                <p14:modId xmlns:p14="http://schemas.microsoft.com/office/powerpoint/2010/main" val="3710969640"/>
              </p:ext>
            </p:extLst>
          </p:nvPr>
        </p:nvGraphicFramePr>
        <p:xfrm>
          <a:off x="5103175" y="3202115"/>
          <a:ext cx="3672254" cy="1303020"/>
        </p:xfrm>
        <a:graphic>
          <a:graphicData uri="http://schemas.openxmlformats.org/drawingml/2006/table">
            <a:tbl>
              <a:tblPr firstRow="1" bandRow="1">
                <a:tableStyleId>{5C22544A-7EE6-4342-B048-85BDC9FD1C3A}</a:tableStyleId>
              </a:tblPr>
              <a:tblGrid>
                <a:gridCol w="1836127">
                  <a:extLst>
                    <a:ext uri="{9D8B030D-6E8A-4147-A177-3AD203B41FA5}">
                      <a16:colId xmlns:a16="http://schemas.microsoft.com/office/drawing/2014/main" val="309777519"/>
                    </a:ext>
                  </a:extLst>
                </a:gridCol>
                <a:gridCol w="1836127">
                  <a:extLst>
                    <a:ext uri="{9D8B030D-6E8A-4147-A177-3AD203B41FA5}">
                      <a16:colId xmlns:a16="http://schemas.microsoft.com/office/drawing/2014/main" val="831360687"/>
                    </a:ext>
                  </a:extLst>
                </a:gridCol>
              </a:tblGrid>
              <a:tr h="278130">
                <a:tc>
                  <a:txBody>
                    <a:bodyPr/>
                    <a:lstStyle/>
                    <a:p>
                      <a:pPr fontAlgn="t"/>
                      <a:r>
                        <a:rPr lang="en-CA" sz="1800" dirty="0">
                          <a:effectLst/>
                        </a:rPr>
                        <a:t>Gene</a:t>
                      </a:r>
                    </a:p>
                  </a:txBody>
                  <a:tcPr marL="68580" marR="68580" marT="34290" marB="34290"/>
                </a:tc>
                <a:tc>
                  <a:txBody>
                    <a:bodyPr/>
                    <a:lstStyle/>
                    <a:p>
                      <a:pPr fontAlgn="t"/>
                      <a:r>
                        <a:rPr lang="en-CA" sz="1800" dirty="0">
                          <a:effectLst/>
                        </a:rPr>
                        <a:t>Average of log values</a:t>
                      </a:r>
                    </a:p>
                  </a:txBody>
                  <a:tcPr marL="68580" marR="68580" marT="34290" marB="34290"/>
                </a:tc>
                <a:extLst>
                  <a:ext uri="{0D108BD9-81ED-4DB2-BD59-A6C34878D82A}">
                    <a16:rowId xmlns:a16="http://schemas.microsoft.com/office/drawing/2014/main" val="3145194010"/>
                  </a:ext>
                </a:extLst>
              </a:tr>
              <a:tr h="278130">
                <a:tc>
                  <a:txBody>
                    <a:bodyPr/>
                    <a:lstStyle/>
                    <a:p>
                      <a:pPr fontAlgn="t"/>
                      <a:r>
                        <a:rPr lang="en-CA" sz="1800" dirty="0">
                          <a:effectLst/>
                        </a:rPr>
                        <a:t>B</a:t>
                      </a:r>
                    </a:p>
                  </a:txBody>
                  <a:tcPr marL="68580" marR="68580" marT="34290" marB="34290"/>
                </a:tc>
                <a:tc>
                  <a:txBody>
                    <a:bodyPr/>
                    <a:lstStyle/>
                    <a:p>
                      <a:pPr fontAlgn="t"/>
                      <a:r>
                        <a:rPr lang="en-CA" sz="1800" dirty="0">
                          <a:effectLst/>
                        </a:rPr>
                        <a:t>1.7</a:t>
                      </a:r>
                    </a:p>
                  </a:txBody>
                  <a:tcPr marL="68580" marR="68580" marT="34290" marB="34290"/>
                </a:tc>
                <a:extLst>
                  <a:ext uri="{0D108BD9-81ED-4DB2-BD59-A6C34878D82A}">
                    <a16:rowId xmlns:a16="http://schemas.microsoft.com/office/drawing/2014/main" val="2027292012"/>
                  </a:ext>
                </a:extLst>
              </a:tr>
              <a:tr h="278130">
                <a:tc>
                  <a:txBody>
                    <a:bodyPr/>
                    <a:lstStyle/>
                    <a:p>
                      <a:pPr fontAlgn="t"/>
                      <a:r>
                        <a:rPr lang="en-CA" sz="1800" dirty="0">
                          <a:effectLst/>
                        </a:rPr>
                        <a:t>C</a:t>
                      </a:r>
                    </a:p>
                  </a:txBody>
                  <a:tcPr marL="68580" marR="68580" marT="34290" marB="34290"/>
                </a:tc>
                <a:tc>
                  <a:txBody>
                    <a:bodyPr/>
                    <a:lstStyle/>
                    <a:p>
                      <a:pPr fontAlgn="t"/>
                      <a:r>
                        <a:rPr lang="en-CA" sz="1800" dirty="0">
                          <a:effectLst/>
                        </a:rPr>
                        <a:t>4.3</a:t>
                      </a:r>
                    </a:p>
                  </a:txBody>
                  <a:tcPr marL="68580" marR="68580" marT="34290" marB="34290"/>
                </a:tc>
                <a:extLst>
                  <a:ext uri="{0D108BD9-81ED-4DB2-BD59-A6C34878D82A}">
                    <a16:rowId xmlns:a16="http://schemas.microsoft.com/office/drawing/2014/main" val="1164383347"/>
                  </a:ext>
                </a:extLst>
              </a:tr>
            </a:tbl>
          </a:graphicData>
        </a:graphic>
      </p:graphicFrame>
      <p:sp>
        <p:nvSpPr>
          <p:cNvPr id="5" name="TextBox 4">
            <a:extLst>
              <a:ext uri="{FF2B5EF4-FFF2-40B4-BE49-F238E27FC236}">
                <a16:creationId xmlns:a16="http://schemas.microsoft.com/office/drawing/2014/main" id="{C6D08892-AFF7-561F-A6A0-74542BB0437D}"/>
              </a:ext>
            </a:extLst>
          </p:cNvPr>
          <p:cNvSpPr txBox="1"/>
          <p:nvPr/>
        </p:nvSpPr>
        <p:spPr>
          <a:xfrm>
            <a:off x="5103175" y="2812746"/>
            <a:ext cx="3672254" cy="369332"/>
          </a:xfrm>
          <a:prstGeom prst="rect">
            <a:avLst/>
          </a:prstGeom>
          <a:solidFill>
            <a:schemeClr val="bg1"/>
          </a:solidFill>
        </p:spPr>
        <p:txBody>
          <a:bodyPr wrap="square" rtlCol="0">
            <a:spAutoFit/>
          </a:bodyPr>
          <a:lstStyle/>
          <a:p>
            <a:r>
              <a:rPr lang="en-CA" sz="1800" dirty="0">
                <a:latin typeface="Atkinson Hyperlegible"/>
              </a:rPr>
              <a:t>Filter out genes with infinite averages</a:t>
            </a:r>
            <a:endParaRPr lang="en-US" sz="1800" dirty="0"/>
          </a:p>
        </p:txBody>
      </p:sp>
      <p:sp>
        <p:nvSpPr>
          <p:cNvPr id="4" name="TextBox 3">
            <a:extLst>
              <a:ext uri="{FF2B5EF4-FFF2-40B4-BE49-F238E27FC236}">
                <a16:creationId xmlns:a16="http://schemas.microsoft.com/office/drawing/2014/main" id="{CFA4AE04-D9C9-CEAE-664C-EC4680CDD10D}"/>
              </a:ext>
            </a:extLst>
          </p:cNvPr>
          <p:cNvSpPr txBox="1"/>
          <p:nvPr/>
        </p:nvSpPr>
        <p:spPr>
          <a:xfrm>
            <a:off x="430346" y="2740048"/>
            <a:ext cx="3029423" cy="369332"/>
          </a:xfrm>
          <a:prstGeom prst="rect">
            <a:avLst/>
          </a:prstGeom>
          <a:solidFill>
            <a:schemeClr val="bg1"/>
          </a:solidFill>
        </p:spPr>
        <p:txBody>
          <a:bodyPr wrap="square" rtlCol="0">
            <a:spAutoFit/>
          </a:bodyPr>
          <a:lstStyle/>
          <a:p>
            <a:r>
              <a:rPr lang="en-CA" sz="1800" dirty="0">
                <a:latin typeface="Atkinson Hyperlegible"/>
              </a:rPr>
              <a:t>Average each gene</a:t>
            </a:r>
            <a:endParaRPr lang="en-US" sz="1800" dirty="0"/>
          </a:p>
        </p:txBody>
      </p:sp>
      <p:graphicFrame>
        <p:nvGraphicFramePr>
          <p:cNvPr id="8" name="Table 3">
            <a:extLst>
              <a:ext uri="{FF2B5EF4-FFF2-40B4-BE49-F238E27FC236}">
                <a16:creationId xmlns:a16="http://schemas.microsoft.com/office/drawing/2014/main" id="{0E147361-2DBD-D7D0-5D54-E4BA8B5C15D8}"/>
              </a:ext>
            </a:extLst>
          </p:cNvPr>
          <p:cNvGraphicFramePr>
            <a:graphicFrameLocks noGrp="1"/>
          </p:cNvGraphicFramePr>
          <p:nvPr>
            <p:extLst>
              <p:ext uri="{D42A27DB-BD31-4B8C-83A1-F6EECF244321}">
                <p14:modId xmlns:p14="http://schemas.microsoft.com/office/powerpoint/2010/main" val="1238100967"/>
              </p:ext>
            </p:extLst>
          </p:nvPr>
        </p:nvGraphicFramePr>
        <p:xfrm>
          <a:off x="430346" y="3109380"/>
          <a:ext cx="3672254" cy="1645920"/>
        </p:xfrm>
        <a:graphic>
          <a:graphicData uri="http://schemas.openxmlformats.org/drawingml/2006/table">
            <a:tbl>
              <a:tblPr firstRow="1" bandRow="1">
                <a:tableStyleId>{5C22544A-7EE6-4342-B048-85BDC9FD1C3A}</a:tableStyleId>
              </a:tblPr>
              <a:tblGrid>
                <a:gridCol w="1836127">
                  <a:extLst>
                    <a:ext uri="{9D8B030D-6E8A-4147-A177-3AD203B41FA5}">
                      <a16:colId xmlns:a16="http://schemas.microsoft.com/office/drawing/2014/main" val="2325084221"/>
                    </a:ext>
                  </a:extLst>
                </a:gridCol>
                <a:gridCol w="1836127">
                  <a:extLst>
                    <a:ext uri="{9D8B030D-6E8A-4147-A177-3AD203B41FA5}">
                      <a16:colId xmlns:a16="http://schemas.microsoft.com/office/drawing/2014/main" val="3101380036"/>
                    </a:ext>
                  </a:extLst>
                </a:gridCol>
              </a:tblGrid>
              <a:tr h="617220">
                <a:tc>
                  <a:txBody>
                    <a:bodyPr/>
                    <a:lstStyle/>
                    <a:p>
                      <a:pPr fontAlgn="t"/>
                      <a:r>
                        <a:rPr lang="en-CA" sz="1800" dirty="0">
                          <a:effectLst/>
                        </a:rPr>
                        <a:t>Gene</a:t>
                      </a:r>
                    </a:p>
                  </a:txBody>
                  <a:tcPr marL="68580" marR="68580" marT="34290" marB="34290"/>
                </a:tc>
                <a:tc>
                  <a:txBody>
                    <a:bodyPr/>
                    <a:lstStyle/>
                    <a:p>
                      <a:pPr fontAlgn="t"/>
                      <a:r>
                        <a:rPr lang="en-CA" sz="1800" dirty="0">
                          <a:effectLst/>
                        </a:rPr>
                        <a:t>Average of log values</a:t>
                      </a:r>
                    </a:p>
                  </a:txBody>
                  <a:tcPr marL="68580" marR="68580" marT="34290" marB="34290"/>
                </a:tc>
                <a:extLst>
                  <a:ext uri="{0D108BD9-81ED-4DB2-BD59-A6C34878D82A}">
                    <a16:rowId xmlns:a16="http://schemas.microsoft.com/office/drawing/2014/main" val="176447620"/>
                  </a:ext>
                </a:extLst>
              </a:tr>
              <a:tr h="342900">
                <a:tc>
                  <a:txBody>
                    <a:bodyPr/>
                    <a:lstStyle/>
                    <a:p>
                      <a:pPr fontAlgn="t"/>
                      <a:r>
                        <a:rPr lang="en-CA" sz="1800">
                          <a:effectLst/>
                        </a:rPr>
                        <a:t>A</a:t>
                      </a:r>
                    </a:p>
                  </a:txBody>
                  <a:tcPr marL="68580" marR="68580" marT="34290" marB="34290"/>
                </a:tc>
                <a:tc>
                  <a:txBody>
                    <a:bodyPr/>
                    <a:lstStyle/>
                    <a:p>
                      <a:pPr fontAlgn="t"/>
                      <a:r>
                        <a:rPr lang="en-CA" sz="1800">
                          <a:effectLst/>
                        </a:rPr>
                        <a:t>-Inf</a:t>
                      </a:r>
                    </a:p>
                  </a:txBody>
                  <a:tcPr marL="68580" marR="68580" marT="34290" marB="34290"/>
                </a:tc>
                <a:extLst>
                  <a:ext uri="{0D108BD9-81ED-4DB2-BD59-A6C34878D82A}">
                    <a16:rowId xmlns:a16="http://schemas.microsoft.com/office/drawing/2014/main" val="3517856588"/>
                  </a:ext>
                </a:extLst>
              </a:tr>
              <a:tr h="342900">
                <a:tc>
                  <a:txBody>
                    <a:bodyPr/>
                    <a:lstStyle/>
                    <a:p>
                      <a:pPr fontAlgn="t"/>
                      <a:r>
                        <a:rPr lang="en-CA" sz="1800">
                          <a:effectLst/>
                        </a:rPr>
                        <a:t>B</a:t>
                      </a:r>
                    </a:p>
                  </a:txBody>
                  <a:tcPr marL="68580" marR="68580" marT="34290" marB="34290"/>
                </a:tc>
                <a:tc>
                  <a:txBody>
                    <a:bodyPr/>
                    <a:lstStyle/>
                    <a:p>
                      <a:pPr fontAlgn="t"/>
                      <a:r>
                        <a:rPr lang="en-CA" sz="1800" dirty="0">
                          <a:effectLst/>
                        </a:rPr>
                        <a:t>1.7</a:t>
                      </a:r>
                    </a:p>
                  </a:txBody>
                  <a:tcPr marL="68580" marR="68580" marT="34290" marB="34290"/>
                </a:tc>
                <a:extLst>
                  <a:ext uri="{0D108BD9-81ED-4DB2-BD59-A6C34878D82A}">
                    <a16:rowId xmlns:a16="http://schemas.microsoft.com/office/drawing/2014/main" val="1733513250"/>
                  </a:ext>
                </a:extLst>
              </a:tr>
              <a:tr h="342900">
                <a:tc>
                  <a:txBody>
                    <a:bodyPr/>
                    <a:lstStyle/>
                    <a:p>
                      <a:pPr fontAlgn="t"/>
                      <a:r>
                        <a:rPr lang="en-CA" sz="1800" dirty="0">
                          <a:effectLst/>
                        </a:rPr>
                        <a:t>C</a:t>
                      </a:r>
                    </a:p>
                  </a:txBody>
                  <a:tcPr marL="68580" marR="68580" marT="34290" marB="34290"/>
                </a:tc>
                <a:tc>
                  <a:txBody>
                    <a:bodyPr/>
                    <a:lstStyle/>
                    <a:p>
                      <a:pPr fontAlgn="t"/>
                      <a:r>
                        <a:rPr lang="en-CA" sz="1800" dirty="0">
                          <a:effectLst/>
                        </a:rPr>
                        <a:t>4.3</a:t>
                      </a:r>
                    </a:p>
                  </a:txBody>
                  <a:tcPr marL="68580" marR="68580" marT="34290" marB="34290"/>
                </a:tc>
                <a:extLst>
                  <a:ext uri="{0D108BD9-81ED-4DB2-BD59-A6C34878D82A}">
                    <a16:rowId xmlns:a16="http://schemas.microsoft.com/office/drawing/2014/main" val="98390364"/>
                  </a:ext>
                </a:extLst>
              </a:tr>
            </a:tbl>
          </a:graphicData>
        </a:graphic>
      </p:graphicFrame>
      <p:sp>
        <p:nvSpPr>
          <p:cNvPr id="9" name="Arrow: Down 8">
            <a:extLst>
              <a:ext uri="{FF2B5EF4-FFF2-40B4-BE49-F238E27FC236}">
                <a16:creationId xmlns:a16="http://schemas.microsoft.com/office/drawing/2014/main" id="{999352AC-B8BE-4828-8F89-CB9B72209922}"/>
              </a:ext>
            </a:extLst>
          </p:cNvPr>
          <p:cNvSpPr/>
          <p:nvPr/>
        </p:nvSpPr>
        <p:spPr>
          <a:xfrm rot="16200000">
            <a:off x="4399688" y="3342628"/>
            <a:ext cx="406399" cy="7151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0902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A0A59-FD37-AEC8-BDE2-E9C74C28FF1A}"/>
              </a:ext>
            </a:extLst>
          </p:cNvPr>
          <p:cNvSpPr>
            <a:spLocks noGrp="1"/>
          </p:cNvSpPr>
          <p:nvPr>
            <p:ph type="title"/>
          </p:nvPr>
        </p:nvSpPr>
        <p:spPr/>
        <p:txBody>
          <a:bodyPr/>
          <a:lstStyle/>
          <a:p>
            <a:r>
              <a:rPr lang="en-CA" dirty="0"/>
              <a:t>Normalization with DESeq2</a:t>
            </a:r>
            <a:endParaRPr lang="en-US" dirty="0"/>
          </a:p>
        </p:txBody>
      </p:sp>
      <p:sp>
        <p:nvSpPr>
          <p:cNvPr id="3" name="Content Placeholder 2">
            <a:extLst>
              <a:ext uri="{FF2B5EF4-FFF2-40B4-BE49-F238E27FC236}">
                <a16:creationId xmlns:a16="http://schemas.microsoft.com/office/drawing/2014/main" id="{37736E96-78DB-402F-E384-7B9AD162B43D}"/>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2B405341-C9C2-9A21-A5DC-05F7DAFAD336}"/>
              </a:ext>
            </a:extLst>
          </p:cNvPr>
          <p:cNvSpPr txBox="1"/>
          <p:nvPr/>
        </p:nvSpPr>
        <p:spPr>
          <a:xfrm>
            <a:off x="741015" y="1575362"/>
            <a:ext cx="5018105" cy="369332"/>
          </a:xfrm>
          <a:prstGeom prst="rect">
            <a:avLst/>
          </a:prstGeom>
          <a:solidFill>
            <a:schemeClr val="bg1"/>
          </a:solidFill>
        </p:spPr>
        <p:txBody>
          <a:bodyPr wrap="square" rtlCol="0">
            <a:spAutoFit/>
          </a:bodyPr>
          <a:lstStyle/>
          <a:p>
            <a:r>
              <a:rPr lang="en-CA" sz="1800" dirty="0">
                <a:latin typeface="Atkinson Hyperlegible"/>
              </a:rPr>
              <a:t>Subtract the average log value from the log counts:</a:t>
            </a:r>
            <a:endParaRPr lang="en-US" sz="1800" dirty="0"/>
          </a:p>
        </p:txBody>
      </p:sp>
      <p:graphicFrame>
        <p:nvGraphicFramePr>
          <p:cNvPr id="5" name="Table 3">
            <a:extLst>
              <a:ext uri="{FF2B5EF4-FFF2-40B4-BE49-F238E27FC236}">
                <a16:creationId xmlns:a16="http://schemas.microsoft.com/office/drawing/2014/main" id="{632E15F5-4206-B3A5-C7A3-C4EF40ABCD44}"/>
              </a:ext>
            </a:extLst>
          </p:cNvPr>
          <p:cNvGraphicFramePr>
            <a:graphicFrameLocks noGrp="1"/>
          </p:cNvGraphicFramePr>
          <p:nvPr>
            <p:extLst>
              <p:ext uri="{D42A27DB-BD31-4B8C-83A1-F6EECF244321}">
                <p14:modId xmlns:p14="http://schemas.microsoft.com/office/powerpoint/2010/main" val="3184696755"/>
              </p:ext>
            </p:extLst>
          </p:nvPr>
        </p:nvGraphicFramePr>
        <p:xfrm>
          <a:off x="733299" y="1921611"/>
          <a:ext cx="6096000" cy="11887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531692895"/>
                    </a:ext>
                  </a:extLst>
                </a:gridCol>
                <a:gridCol w="1524000">
                  <a:extLst>
                    <a:ext uri="{9D8B030D-6E8A-4147-A177-3AD203B41FA5}">
                      <a16:colId xmlns:a16="http://schemas.microsoft.com/office/drawing/2014/main" val="1220633990"/>
                    </a:ext>
                  </a:extLst>
                </a:gridCol>
                <a:gridCol w="1524000">
                  <a:extLst>
                    <a:ext uri="{9D8B030D-6E8A-4147-A177-3AD203B41FA5}">
                      <a16:colId xmlns:a16="http://schemas.microsoft.com/office/drawing/2014/main" val="525958020"/>
                    </a:ext>
                  </a:extLst>
                </a:gridCol>
                <a:gridCol w="1524000">
                  <a:extLst>
                    <a:ext uri="{9D8B030D-6E8A-4147-A177-3AD203B41FA5}">
                      <a16:colId xmlns:a16="http://schemas.microsoft.com/office/drawing/2014/main" val="1850718014"/>
                    </a:ext>
                  </a:extLst>
                </a:gridCol>
              </a:tblGrid>
              <a:tr h="297180">
                <a:tc>
                  <a:txBody>
                    <a:bodyPr/>
                    <a:lstStyle/>
                    <a:p>
                      <a:pPr fontAlgn="t"/>
                      <a:r>
                        <a:rPr lang="en-CA" sz="1500" dirty="0">
                          <a:effectLst/>
                        </a:rPr>
                        <a:t>Gene</a:t>
                      </a:r>
                    </a:p>
                  </a:txBody>
                  <a:tcPr marL="68580" marR="68580" marT="34290" marB="34290"/>
                </a:tc>
                <a:tc>
                  <a:txBody>
                    <a:bodyPr/>
                    <a:lstStyle/>
                    <a:p>
                      <a:pPr fontAlgn="t"/>
                      <a:r>
                        <a:rPr lang="en-CA" sz="1500">
                          <a:effectLst/>
                        </a:rPr>
                        <a:t>log(Sample 1)</a:t>
                      </a:r>
                    </a:p>
                  </a:txBody>
                  <a:tcPr marL="68580" marR="68580" marT="34290" marB="34290"/>
                </a:tc>
                <a:tc>
                  <a:txBody>
                    <a:bodyPr/>
                    <a:lstStyle/>
                    <a:p>
                      <a:pPr fontAlgn="t"/>
                      <a:r>
                        <a:rPr lang="en-CA" sz="1500" dirty="0">
                          <a:effectLst/>
                        </a:rPr>
                        <a:t>log(Sample 2)</a:t>
                      </a:r>
                    </a:p>
                  </a:txBody>
                  <a:tcPr marL="68580" marR="68580" marT="34290" marB="34290"/>
                </a:tc>
                <a:tc>
                  <a:txBody>
                    <a:bodyPr/>
                    <a:lstStyle/>
                    <a:p>
                      <a:pPr fontAlgn="t"/>
                      <a:r>
                        <a:rPr lang="en-CA" sz="1500">
                          <a:effectLst/>
                        </a:rPr>
                        <a:t>log(Sample 3)</a:t>
                      </a:r>
                    </a:p>
                  </a:txBody>
                  <a:tcPr marL="68580" marR="68580" marT="34290" marB="34290"/>
                </a:tc>
                <a:extLst>
                  <a:ext uri="{0D108BD9-81ED-4DB2-BD59-A6C34878D82A}">
                    <a16:rowId xmlns:a16="http://schemas.microsoft.com/office/drawing/2014/main" val="1967739476"/>
                  </a:ext>
                </a:extLst>
              </a:tr>
              <a:tr h="297180">
                <a:tc>
                  <a:txBody>
                    <a:bodyPr/>
                    <a:lstStyle/>
                    <a:p>
                      <a:pPr fontAlgn="t"/>
                      <a:r>
                        <a:rPr lang="en-CA" sz="1500" dirty="0">
                          <a:effectLst/>
                        </a:rPr>
                        <a:t> </a:t>
                      </a:r>
                    </a:p>
                  </a:txBody>
                  <a:tcPr marL="68580" marR="68580" marT="34290" marB="34290"/>
                </a:tc>
                <a:tc>
                  <a:txBody>
                    <a:bodyPr/>
                    <a:lstStyle/>
                    <a:p>
                      <a:pPr fontAlgn="t"/>
                      <a:r>
                        <a:rPr lang="en-CA" sz="1500">
                          <a:effectLst/>
                        </a:rPr>
                        <a:t> </a:t>
                      </a:r>
                    </a:p>
                  </a:txBody>
                  <a:tcPr marL="68580" marR="68580" marT="34290" marB="34290"/>
                </a:tc>
                <a:tc>
                  <a:txBody>
                    <a:bodyPr/>
                    <a:lstStyle/>
                    <a:p>
                      <a:pPr fontAlgn="t"/>
                      <a:r>
                        <a:rPr lang="en-CA" sz="1500">
                          <a:effectLst/>
                        </a:rPr>
                        <a:t> </a:t>
                      </a:r>
                    </a:p>
                  </a:txBody>
                  <a:tcPr marL="68580" marR="68580" marT="34290" marB="34290"/>
                </a:tc>
                <a:tc>
                  <a:txBody>
                    <a:bodyPr/>
                    <a:lstStyle/>
                    <a:p>
                      <a:pPr fontAlgn="t"/>
                      <a:r>
                        <a:rPr lang="en-CA" sz="1500">
                          <a:effectLst/>
                        </a:rPr>
                        <a:t> </a:t>
                      </a:r>
                    </a:p>
                  </a:txBody>
                  <a:tcPr marL="68580" marR="68580" marT="34290" marB="34290"/>
                </a:tc>
                <a:extLst>
                  <a:ext uri="{0D108BD9-81ED-4DB2-BD59-A6C34878D82A}">
                    <a16:rowId xmlns:a16="http://schemas.microsoft.com/office/drawing/2014/main" val="2772577678"/>
                  </a:ext>
                </a:extLst>
              </a:tr>
              <a:tr h="297180">
                <a:tc>
                  <a:txBody>
                    <a:bodyPr/>
                    <a:lstStyle/>
                    <a:p>
                      <a:pPr fontAlgn="t"/>
                      <a:r>
                        <a:rPr lang="en-CA" sz="1500">
                          <a:effectLst/>
                        </a:rPr>
                        <a:t>B</a:t>
                      </a:r>
                    </a:p>
                  </a:txBody>
                  <a:tcPr marL="68580" marR="68580" marT="34290" marB="34290"/>
                </a:tc>
                <a:tc>
                  <a:txBody>
                    <a:bodyPr/>
                    <a:lstStyle/>
                    <a:p>
                      <a:pPr fontAlgn="t"/>
                      <a:r>
                        <a:rPr lang="en-CA" sz="1500">
                          <a:effectLst/>
                        </a:rPr>
                        <a:t>-1.0</a:t>
                      </a:r>
                    </a:p>
                  </a:txBody>
                  <a:tcPr marL="68580" marR="68580" marT="34290" marB="34290"/>
                </a:tc>
                <a:tc>
                  <a:txBody>
                    <a:bodyPr/>
                    <a:lstStyle/>
                    <a:p>
                      <a:pPr fontAlgn="t"/>
                      <a:r>
                        <a:rPr lang="en-CA" sz="1500">
                          <a:effectLst/>
                        </a:rPr>
                        <a:t>0.1</a:t>
                      </a:r>
                    </a:p>
                  </a:txBody>
                  <a:tcPr marL="68580" marR="68580" marT="34290" marB="34290"/>
                </a:tc>
                <a:tc>
                  <a:txBody>
                    <a:bodyPr/>
                    <a:lstStyle/>
                    <a:p>
                      <a:pPr fontAlgn="t"/>
                      <a:r>
                        <a:rPr lang="en-CA" sz="1500">
                          <a:effectLst/>
                        </a:rPr>
                        <a:t>0.8</a:t>
                      </a:r>
                    </a:p>
                  </a:txBody>
                  <a:tcPr marL="68580" marR="68580" marT="34290" marB="34290"/>
                </a:tc>
                <a:extLst>
                  <a:ext uri="{0D108BD9-81ED-4DB2-BD59-A6C34878D82A}">
                    <a16:rowId xmlns:a16="http://schemas.microsoft.com/office/drawing/2014/main" val="2564448120"/>
                  </a:ext>
                </a:extLst>
              </a:tr>
              <a:tr h="297180">
                <a:tc>
                  <a:txBody>
                    <a:bodyPr/>
                    <a:lstStyle/>
                    <a:p>
                      <a:pPr fontAlgn="t"/>
                      <a:r>
                        <a:rPr lang="en-CA" sz="1500">
                          <a:effectLst/>
                        </a:rPr>
                        <a:t>C</a:t>
                      </a:r>
                    </a:p>
                  </a:txBody>
                  <a:tcPr marL="68580" marR="68580" marT="34290" marB="34290"/>
                </a:tc>
                <a:tc>
                  <a:txBody>
                    <a:bodyPr/>
                    <a:lstStyle/>
                    <a:p>
                      <a:pPr fontAlgn="t"/>
                      <a:r>
                        <a:rPr lang="en-CA" sz="1500" dirty="0">
                          <a:effectLst/>
                        </a:rPr>
                        <a:t>-0.8</a:t>
                      </a:r>
                    </a:p>
                  </a:txBody>
                  <a:tcPr marL="68580" marR="68580" marT="34290" marB="34290"/>
                </a:tc>
                <a:tc>
                  <a:txBody>
                    <a:bodyPr/>
                    <a:lstStyle/>
                    <a:p>
                      <a:pPr fontAlgn="t"/>
                      <a:r>
                        <a:rPr lang="en-CA" sz="1500">
                          <a:effectLst/>
                        </a:rPr>
                        <a:t>-0.3</a:t>
                      </a:r>
                    </a:p>
                  </a:txBody>
                  <a:tcPr marL="68580" marR="68580" marT="34290" marB="34290"/>
                </a:tc>
                <a:tc>
                  <a:txBody>
                    <a:bodyPr/>
                    <a:lstStyle/>
                    <a:p>
                      <a:pPr fontAlgn="t"/>
                      <a:r>
                        <a:rPr lang="en-CA" sz="1500" dirty="0">
                          <a:effectLst/>
                        </a:rPr>
                        <a:t>1.0</a:t>
                      </a:r>
                    </a:p>
                  </a:txBody>
                  <a:tcPr marL="68580" marR="68580" marT="34290" marB="34290"/>
                </a:tc>
                <a:extLst>
                  <a:ext uri="{0D108BD9-81ED-4DB2-BD59-A6C34878D82A}">
                    <a16:rowId xmlns:a16="http://schemas.microsoft.com/office/drawing/2014/main" val="3969314590"/>
                  </a:ext>
                </a:extLst>
              </a:tr>
            </a:tbl>
          </a:graphicData>
        </a:graphic>
      </p:graphicFrame>
      <p:pic>
        <p:nvPicPr>
          <p:cNvPr id="6" name="Picture 5">
            <a:extLst>
              <a:ext uri="{FF2B5EF4-FFF2-40B4-BE49-F238E27FC236}">
                <a16:creationId xmlns:a16="http://schemas.microsoft.com/office/drawing/2014/main" id="{0BF48281-4160-1689-26FA-6A239F83FDB6}"/>
              </a:ext>
            </a:extLst>
          </p:cNvPr>
          <p:cNvPicPr>
            <a:picLocks noChangeAspect="1"/>
          </p:cNvPicPr>
          <p:nvPr/>
        </p:nvPicPr>
        <p:blipFill rotWithShape="1">
          <a:blip r:embed="rId3"/>
          <a:srcRect l="3640" t="8772" b="-1"/>
          <a:stretch/>
        </p:blipFill>
        <p:spPr>
          <a:xfrm>
            <a:off x="733299" y="3259465"/>
            <a:ext cx="6335354" cy="524931"/>
          </a:xfrm>
          <a:prstGeom prst="rect">
            <a:avLst/>
          </a:prstGeom>
        </p:spPr>
      </p:pic>
      <p:graphicFrame>
        <p:nvGraphicFramePr>
          <p:cNvPr id="7" name="Table 5">
            <a:extLst>
              <a:ext uri="{FF2B5EF4-FFF2-40B4-BE49-F238E27FC236}">
                <a16:creationId xmlns:a16="http://schemas.microsoft.com/office/drawing/2014/main" id="{087B3ADB-0BAA-D398-6396-EE8175E6CAF0}"/>
              </a:ext>
            </a:extLst>
          </p:cNvPr>
          <p:cNvGraphicFramePr>
            <a:graphicFrameLocks noGrp="1"/>
          </p:cNvGraphicFramePr>
          <p:nvPr>
            <p:extLst>
              <p:ext uri="{D42A27DB-BD31-4B8C-83A1-F6EECF244321}">
                <p14:modId xmlns:p14="http://schemas.microsoft.com/office/powerpoint/2010/main" val="261924373"/>
              </p:ext>
            </p:extLst>
          </p:nvPr>
        </p:nvGraphicFramePr>
        <p:xfrm>
          <a:off x="748731" y="5006977"/>
          <a:ext cx="6096000" cy="14859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0242835"/>
                    </a:ext>
                  </a:extLst>
                </a:gridCol>
                <a:gridCol w="1524000">
                  <a:extLst>
                    <a:ext uri="{9D8B030D-6E8A-4147-A177-3AD203B41FA5}">
                      <a16:colId xmlns:a16="http://schemas.microsoft.com/office/drawing/2014/main" val="176637006"/>
                    </a:ext>
                  </a:extLst>
                </a:gridCol>
                <a:gridCol w="1524000">
                  <a:extLst>
                    <a:ext uri="{9D8B030D-6E8A-4147-A177-3AD203B41FA5}">
                      <a16:colId xmlns:a16="http://schemas.microsoft.com/office/drawing/2014/main" val="319924874"/>
                    </a:ext>
                  </a:extLst>
                </a:gridCol>
                <a:gridCol w="1524000">
                  <a:extLst>
                    <a:ext uri="{9D8B030D-6E8A-4147-A177-3AD203B41FA5}">
                      <a16:colId xmlns:a16="http://schemas.microsoft.com/office/drawing/2014/main" val="1163469641"/>
                    </a:ext>
                  </a:extLst>
                </a:gridCol>
              </a:tblGrid>
              <a:tr h="297180">
                <a:tc>
                  <a:txBody>
                    <a:bodyPr/>
                    <a:lstStyle/>
                    <a:p>
                      <a:pPr fontAlgn="t"/>
                      <a:r>
                        <a:rPr lang="en-CA" sz="1500" dirty="0">
                          <a:effectLst/>
                        </a:rPr>
                        <a:t>Gene</a:t>
                      </a:r>
                    </a:p>
                  </a:txBody>
                  <a:tcPr marL="68580" marR="68580" marT="34290" marB="34290"/>
                </a:tc>
                <a:tc>
                  <a:txBody>
                    <a:bodyPr/>
                    <a:lstStyle/>
                    <a:p>
                      <a:pPr fontAlgn="t"/>
                      <a:r>
                        <a:rPr lang="en-CA" sz="1500">
                          <a:effectLst/>
                        </a:rPr>
                        <a:t>log(Sample 1)</a:t>
                      </a:r>
                    </a:p>
                  </a:txBody>
                  <a:tcPr marL="68580" marR="68580" marT="34290" marB="34290"/>
                </a:tc>
                <a:tc>
                  <a:txBody>
                    <a:bodyPr/>
                    <a:lstStyle/>
                    <a:p>
                      <a:pPr fontAlgn="t"/>
                      <a:r>
                        <a:rPr lang="en-CA" sz="1500" dirty="0">
                          <a:effectLst/>
                        </a:rPr>
                        <a:t>log(Sample 2)</a:t>
                      </a:r>
                    </a:p>
                  </a:txBody>
                  <a:tcPr marL="68580" marR="68580" marT="34290" marB="34290"/>
                </a:tc>
                <a:tc>
                  <a:txBody>
                    <a:bodyPr/>
                    <a:lstStyle/>
                    <a:p>
                      <a:pPr fontAlgn="t"/>
                      <a:r>
                        <a:rPr lang="en-CA" sz="1500">
                          <a:effectLst/>
                        </a:rPr>
                        <a:t>log(Sample 3)</a:t>
                      </a:r>
                    </a:p>
                  </a:txBody>
                  <a:tcPr marL="68580" marR="68580" marT="34290" marB="34290"/>
                </a:tc>
                <a:extLst>
                  <a:ext uri="{0D108BD9-81ED-4DB2-BD59-A6C34878D82A}">
                    <a16:rowId xmlns:a16="http://schemas.microsoft.com/office/drawing/2014/main" val="3486594200"/>
                  </a:ext>
                </a:extLst>
              </a:tr>
              <a:tr h="297180">
                <a:tc>
                  <a:txBody>
                    <a:bodyPr/>
                    <a:lstStyle/>
                    <a:p>
                      <a:pPr fontAlgn="t"/>
                      <a:r>
                        <a:rPr lang="en-CA" sz="1500">
                          <a:effectLst/>
                        </a:rPr>
                        <a:t> </a:t>
                      </a:r>
                    </a:p>
                  </a:txBody>
                  <a:tcPr marL="68580" marR="68580" marT="34290" marB="34290"/>
                </a:tc>
                <a:tc>
                  <a:txBody>
                    <a:bodyPr/>
                    <a:lstStyle/>
                    <a:p>
                      <a:pPr fontAlgn="t"/>
                      <a:r>
                        <a:rPr lang="en-CA" sz="1500">
                          <a:effectLst/>
                        </a:rPr>
                        <a:t> </a:t>
                      </a:r>
                    </a:p>
                  </a:txBody>
                  <a:tcPr marL="68580" marR="68580" marT="34290" marB="34290"/>
                </a:tc>
                <a:tc>
                  <a:txBody>
                    <a:bodyPr/>
                    <a:lstStyle/>
                    <a:p>
                      <a:pPr fontAlgn="t"/>
                      <a:r>
                        <a:rPr lang="en-CA" sz="1500">
                          <a:effectLst/>
                        </a:rPr>
                        <a:t> </a:t>
                      </a:r>
                    </a:p>
                  </a:txBody>
                  <a:tcPr marL="68580" marR="68580" marT="34290" marB="34290"/>
                </a:tc>
                <a:tc>
                  <a:txBody>
                    <a:bodyPr/>
                    <a:lstStyle/>
                    <a:p>
                      <a:pPr fontAlgn="t"/>
                      <a:r>
                        <a:rPr lang="en-CA" sz="1500">
                          <a:effectLst/>
                        </a:rPr>
                        <a:t> </a:t>
                      </a:r>
                    </a:p>
                  </a:txBody>
                  <a:tcPr marL="68580" marR="68580" marT="34290" marB="34290"/>
                </a:tc>
                <a:extLst>
                  <a:ext uri="{0D108BD9-81ED-4DB2-BD59-A6C34878D82A}">
                    <a16:rowId xmlns:a16="http://schemas.microsoft.com/office/drawing/2014/main" val="3029676684"/>
                  </a:ext>
                </a:extLst>
              </a:tr>
              <a:tr h="297180">
                <a:tc>
                  <a:txBody>
                    <a:bodyPr/>
                    <a:lstStyle/>
                    <a:p>
                      <a:pPr fontAlgn="t"/>
                      <a:r>
                        <a:rPr lang="en-CA" sz="1500">
                          <a:effectLst/>
                        </a:rPr>
                        <a:t>B</a:t>
                      </a:r>
                    </a:p>
                  </a:txBody>
                  <a:tcPr marL="68580" marR="68580" marT="34290" marB="34290"/>
                </a:tc>
                <a:tc>
                  <a:txBody>
                    <a:bodyPr/>
                    <a:lstStyle/>
                    <a:p>
                      <a:pPr fontAlgn="t"/>
                      <a:r>
                        <a:rPr lang="en-CA" sz="1500">
                          <a:effectLst/>
                        </a:rPr>
                        <a:t>-1.0</a:t>
                      </a:r>
                    </a:p>
                  </a:txBody>
                  <a:tcPr marL="68580" marR="68580" marT="34290" marB="34290"/>
                </a:tc>
                <a:tc>
                  <a:txBody>
                    <a:bodyPr/>
                    <a:lstStyle/>
                    <a:p>
                      <a:pPr fontAlgn="t"/>
                      <a:r>
                        <a:rPr lang="en-CA" sz="1500">
                          <a:effectLst/>
                        </a:rPr>
                        <a:t>0.1</a:t>
                      </a:r>
                    </a:p>
                  </a:txBody>
                  <a:tcPr marL="68580" marR="68580" marT="34290" marB="34290"/>
                </a:tc>
                <a:tc>
                  <a:txBody>
                    <a:bodyPr/>
                    <a:lstStyle/>
                    <a:p>
                      <a:pPr fontAlgn="t"/>
                      <a:r>
                        <a:rPr lang="en-CA" sz="1500">
                          <a:effectLst/>
                        </a:rPr>
                        <a:t>0.8</a:t>
                      </a:r>
                    </a:p>
                  </a:txBody>
                  <a:tcPr marL="68580" marR="68580" marT="34290" marB="34290"/>
                </a:tc>
                <a:extLst>
                  <a:ext uri="{0D108BD9-81ED-4DB2-BD59-A6C34878D82A}">
                    <a16:rowId xmlns:a16="http://schemas.microsoft.com/office/drawing/2014/main" val="3223749366"/>
                  </a:ext>
                </a:extLst>
              </a:tr>
              <a:tr h="297180">
                <a:tc>
                  <a:txBody>
                    <a:bodyPr/>
                    <a:lstStyle/>
                    <a:p>
                      <a:pPr fontAlgn="t"/>
                      <a:r>
                        <a:rPr lang="en-CA" sz="1500">
                          <a:effectLst/>
                        </a:rPr>
                        <a:t>C</a:t>
                      </a:r>
                    </a:p>
                  </a:txBody>
                  <a:tcPr marL="68580" marR="68580" marT="34290" marB="34290"/>
                </a:tc>
                <a:tc>
                  <a:txBody>
                    <a:bodyPr/>
                    <a:lstStyle/>
                    <a:p>
                      <a:pPr fontAlgn="t"/>
                      <a:r>
                        <a:rPr lang="en-CA" sz="1500">
                          <a:effectLst/>
                        </a:rPr>
                        <a:t>-0.8</a:t>
                      </a:r>
                    </a:p>
                  </a:txBody>
                  <a:tcPr marL="68580" marR="68580" marT="34290" marB="34290"/>
                </a:tc>
                <a:tc>
                  <a:txBody>
                    <a:bodyPr/>
                    <a:lstStyle/>
                    <a:p>
                      <a:pPr fontAlgn="t"/>
                      <a:r>
                        <a:rPr lang="en-CA" sz="1500">
                          <a:effectLst/>
                        </a:rPr>
                        <a:t>-0.3</a:t>
                      </a:r>
                    </a:p>
                  </a:txBody>
                  <a:tcPr marL="68580" marR="68580" marT="34290" marB="34290"/>
                </a:tc>
                <a:tc>
                  <a:txBody>
                    <a:bodyPr/>
                    <a:lstStyle/>
                    <a:p>
                      <a:pPr fontAlgn="t"/>
                      <a:r>
                        <a:rPr lang="en-CA" sz="1500">
                          <a:effectLst/>
                        </a:rPr>
                        <a:t>1.0</a:t>
                      </a:r>
                    </a:p>
                  </a:txBody>
                  <a:tcPr marL="68580" marR="68580" marT="34290" marB="34290"/>
                </a:tc>
                <a:extLst>
                  <a:ext uri="{0D108BD9-81ED-4DB2-BD59-A6C34878D82A}">
                    <a16:rowId xmlns:a16="http://schemas.microsoft.com/office/drawing/2014/main" val="524619528"/>
                  </a:ext>
                </a:extLst>
              </a:tr>
              <a:tr h="297180">
                <a:tc>
                  <a:txBody>
                    <a:bodyPr/>
                    <a:lstStyle/>
                    <a:p>
                      <a:pPr fontAlgn="t"/>
                      <a:r>
                        <a:rPr lang="en-CA" sz="1500" b="1">
                          <a:effectLst/>
                        </a:rPr>
                        <a:t>Median</a:t>
                      </a:r>
                      <a:endParaRPr lang="en-CA" sz="1500">
                        <a:effectLst/>
                      </a:endParaRPr>
                    </a:p>
                  </a:txBody>
                  <a:tcPr marL="68580" marR="68580" marT="34290" marB="34290"/>
                </a:tc>
                <a:tc>
                  <a:txBody>
                    <a:bodyPr/>
                    <a:lstStyle/>
                    <a:p>
                      <a:pPr fontAlgn="t"/>
                      <a:r>
                        <a:rPr lang="en-CA" sz="1500">
                          <a:effectLst/>
                        </a:rPr>
                        <a:t> -0.9</a:t>
                      </a:r>
                    </a:p>
                  </a:txBody>
                  <a:tcPr marL="68580" marR="68580" marT="34290" marB="34290"/>
                </a:tc>
                <a:tc>
                  <a:txBody>
                    <a:bodyPr/>
                    <a:lstStyle/>
                    <a:p>
                      <a:pPr fontAlgn="t"/>
                      <a:r>
                        <a:rPr lang="en-CA" sz="1500">
                          <a:effectLst/>
                        </a:rPr>
                        <a:t>-0.1</a:t>
                      </a:r>
                    </a:p>
                  </a:txBody>
                  <a:tcPr marL="68580" marR="68580" marT="34290" marB="34290"/>
                </a:tc>
                <a:tc>
                  <a:txBody>
                    <a:bodyPr/>
                    <a:lstStyle/>
                    <a:p>
                      <a:pPr fontAlgn="t"/>
                      <a:r>
                        <a:rPr lang="en-CA" sz="1500" dirty="0">
                          <a:effectLst/>
                        </a:rPr>
                        <a:t>0.9</a:t>
                      </a:r>
                    </a:p>
                  </a:txBody>
                  <a:tcPr marL="68580" marR="68580" marT="34290" marB="34290"/>
                </a:tc>
                <a:extLst>
                  <a:ext uri="{0D108BD9-81ED-4DB2-BD59-A6C34878D82A}">
                    <a16:rowId xmlns:a16="http://schemas.microsoft.com/office/drawing/2014/main" val="2156114898"/>
                  </a:ext>
                </a:extLst>
              </a:tr>
            </a:tbl>
          </a:graphicData>
        </a:graphic>
      </p:graphicFrame>
      <p:sp>
        <p:nvSpPr>
          <p:cNvPr id="8" name="TextBox 7">
            <a:extLst>
              <a:ext uri="{FF2B5EF4-FFF2-40B4-BE49-F238E27FC236}">
                <a16:creationId xmlns:a16="http://schemas.microsoft.com/office/drawing/2014/main" id="{F2D07E2D-FF9F-8BA1-9C21-A34E8E360091}"/>
              </a:ext>
            </a:extLst>
          </p:cNvPr>
          <p:cNvSpPr txBox="1"/>
          <p:nvPr/>
        </p:nvSpPr>
        <p:spPr>
          <a:xfrm>
            <a:off x="741015" y="4644300"/>
            <a:ext cx="5361005" cy="369332"/>
          </a:xfrm>
          <a:prstGeom prst="rect">
            <a:avLst/>
          </a:prstGeom>
          <a:solidFill>
            <a:schemeClr val="bg1"/>
          </a:solidFill>
        </p:spPr>
        <p:txBody>
          <a:bodyPr wrap="square" rtlCol="0">
            <a:spAutoFit/>
          </a:bodyPr>
          <a:lstStyle/>
          <a:p>
            <a:r>
              <a:rPr lang="en-CA" sz="1800" dirty="0">
                <a:latin typeface="Atkinson Hyperlegible"/>
              </a:rPr>
              <a:t>Calculate the median of the ratios for each sample:</a:t>
            </a:r>
            <a:endParaRPr lang="en-US" sz="1800" dirty="0"/>
          </a:p>
        </p:txBody>
      </p:sp>
      <p:sp>
        <p:nvSpPr>
          <p:cNvPr id="9" name="Arrow: Down 8">
            <a:extLst>
              <a:ext uri="{FF2B5EF4-FFF2-40B4-BE49-F238E27FC236}">
                <a16:creationId xmlns:a16="http://schemas.microsoft.com/office/drawing/2014/main" id="{3B39A1BC-BE0C-2B3D-0AA1-9B82351C1BAD}"/>
              </a:ext>
            </a:extLst>
          </p:cNvPr>
          <p:cNvSpPr/>
          <p:nvPr/>
        </p:nvSpPr>
        <p:spPr>
          <a:xfrm>
            <a:off x="3007402" y="3885488"/>
            <a:ext cx="406399" cy="7151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354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7421-2FFB-71C3-6609-C53F45E477B2}"/>
              </a:ext>
            </a:extLst>
          </p:cNvPr>
          <p:cNvSpPr>
            <a:spLocks noGrp="1"/>
          </p:cNvSpPr>
          <p:nvPr>
            <p:ph type="title"/>
          </p:nvPr>
        </p:nvSpPr>
        <p:spPr/>
        <p:txBody>
          <a:bodyPr/>
          <a:lstStyle/>
          <a:p>
            <a:r>
              <a:rPr lang="en-CA" dirty="0"/>
              <a:t>Normalization with DESeq2</a:t>
            </a:r>
            <a:endParaRPr lang="en-US" dirty="0"/>
          </a:p>
        </p:txBody>
      </p:sp>
      <p:sp>
        <p:nvSpPr>
          <p:cNvPr id="3" name="Content Placeholder 2">
            <a:extLst>
              <a:ext uri="{FF2B5EF4-FFF2-40B4-BE49-F238E27FC236}">
                <a16:creationId xmlns:a16="http://schemas.microsoft.com/office/drawing/2014/main" id="{37D52F31-84B4-E773-675E-BBFCA95CDFF9}"/>
              </a:ext>
            </a:extLst>
          </p:cNvPr>
          <p:cNvSpPr>
            <a:spLocks noGrp="1"/>
          </p:cNvSpPr>
          <p:nvPr>
            <p:ph idx="1"/>
          </p:nvPr>
        </p:nvSpPr>
        <p:spPr/>
        <p:txBody>
          <a:bodyPr/>
          <a:lstStyle/>
          <a:p>
            <a:endParaRPr lang="en-US" dirty="0"/>
          </a:p>
        </p:txBody>
      </p:sp>
      <p:sp>
        <p:nvSpPr>
          <p:cNvPr id="4" name="TextBox 3">
            <a:extLst>
              <a:ext uri="{FF2B5EF4-FFF2-40B4-BE49-F238E27FC236}">
                <a16:creationId xmlns:a16="http://schemas.microsoft.com/office/drawing/2014/main" id="{19F9C166-6CC4-4F43-0160-A55858D34F8C}"/>
              </a:ext>
            </a:extLst>
          </p:cNvPr>
          <p:cNvSpPr txBox="1"/>
          <p:nvPr/>
        </p:nvSpPr>
        <p:spPr>
          <a:xfrm>
            <a:off x="1091293" y="2248361"/>
            <a:ext cx="6572391" cy="646331"/>
          </a:xfrm>
          <a:prstGeom prst="rect">
            <a:avLst/>
          </a:prstGeom>
          <a:solidFill>
            <a:schemeClr val="bg1"/>
          </a:solidFill>
        </p:spPr>
        <p:txBody>
          <a:bodyPr wrap="square">
            <a:spAutoFit/>
          </a:bodyPr>
          <a:lstStyle/>
          <a:p>
            <a:r>
              <a:rPr lang="en-CA" sz="1800" dirty="0">
                <a:latin typeface="Atkinson Hyperlegible"/>
              </a:rPr>
              <a:t>Compute the scaling factor by taking the exponential of the medians:</a:t>
            </a:r>
            <a:endParaRPr lang="en-US" sz="1800" dirty="0"/>
          </a:p>
        </p:txBody>
      </p:sp>
      <p:graphicFrame>
        <p:nvGraphicFramePr>
          <p:cNvPr id="5" name="Table 4">
            <a:extLst>
              <a:ext uri="{FF2B5EF4-FFF2-40B4-BE49-F238E27FC236}">
                <a16:creationId xmlns:a16="http://schemas.microsoft.com/office/drawing/2014/main" id="{8929F9DE-2C1A-0359-D0FE-2445683A4C5F}"/>
              </a:ext>
            </a:extLst>
          </p:cNvPr>
          <p:cNvGraphicFramePr>
            <a:graphicFrameLocks noGrp="1"/>
          </p:cNvGraphicFramePr>
          <p:nvPr>
            <p:extLst>
              <p:ext uri="{D42A27DB-BD31-4B8C-83A1-F6EECF244321}">
                <p14:modId xmlns:p14="http://schemas.microsoft.com/office/powerpoint/2010/main" val="3761126636"/>
              </p:ext>
            </p:extLst>
          </p:nvPr>
        </p:nvGraphicFramePr>
        <p:xfrm>
          <a:off x="1091293" y="2861834"/>
          <a:ext cx="6096000" cy="8915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965932011"/>
                    </a:ext>
                  </a:extLst>
                </a:gridCol>
                <a:gridCol w="1524000">
                  <a:extLst>
                    <a:ext uri="{9D8B030D-6E8A-4147-A177-3AD203B41FA5}">
                      <a16:colId xmlns:a16="http://schemas.microsoft.com/office/drawing/2014/main" val="3967867275"/>
                    </a:ext>
                  </a:extLst>
                </a:gridCol>
                <a:gridCol w="1524000">
                  <a:extLst>
                    <a:ext uri="{9D8B030D-6E8A-4147-A177-3AD203B41FA5}">
                      <a16:colId xmlns:a16="http://schemas.microsoft.com/office/drawing/2014/main" val="2541033948"/>
                    </a:ext>
                  </a:extLst>
                </a:gridCol>
                <a:gridCol w="1524000">
                  <a:extLst>
                    <a:ext uri="{9D8B030D-6E8A-4147-A177-3AD203B41FA5}">
                      <a16:colId xmlns:a16="http://schemas.microsoft.com/office/drawing/2014/main" val="4120126031"/>
                    </a:ext>
                  </a:extLst>
                </a:gridCol>
              </a:tblGrid>
              <a:tr h="297180">
                <a:tc>
                  <a:txBody>
                    <a:bodyPr/>
                    <a:lstStyle/>
                    <a:p>
                      <a:pPr fontAlgn="t"/>
                      <a:r>
                        <a:rPr lang="en-CA" sz="1500" dirty="0">
                          <a:effectLst/>
                        </a:rPr>
                        <a:t>Gene</a:t>
                      </a:r>
                    </a:p>
                  </a:txBody>
                  <a:tcPr marL="68580" marR="68580" marT="34290" marB="34290"/>
                </a:tc>
                <a:tc>
                  <a:txBody>
                    <a:bodyPr/>
                    <a:lstStyle/>
                    <a:p>
                      <a:pPr fontAlgn="t"/>
                      <a:r>
                        <a:rPr lang="en-CA" sz="1500">
                          <a:effectLst/>
                        </a:rPr>
                        <a:t>Sample 1</a:t>
                      </a:r>
                    </a:p>
                  </a:txBody>
                  <a:tcPr marL="68580" marR="68580" marT="34290" marB="34290"/>
                </a:tc>
                <a:tc>
                  <a:txBody>
                    <a:bodyPr/>
                    <a:lstStyle/>
                    <a:p>
                      <a:pPr fontAlgn="t"/>
                      <a:r>
                        <a:rPr lang="en-CA" sz="1500">
                          <a:effectLst/>
                        </a:rPr>
                        <a:t>Sample 2</a:t>
                      </a:r>
                    </a:p>
                  </a:txBody>
                  <a:tcPr marL="68580" marR="68580" marT="34290" marB="34290"/>
                </a:tc>
                <a:tc>
                  <a:txBody>
                    <a:bodyPr/>
                    <a:lstStyle/>
                    <a:p>
                      <a:pPr fontAlgn="t"/>
                      <a:r>
                        <a:rPr lang="en-CA" sz="1500">
                          <a:effectLst/>
                        </a:rPr>
                        <a:t>Sample 3</a:t>
                      </a:r>
                    </a:p>
                  </a:txBody>
                  <a:tcPr marL="68580" marR="68580" marT="34290" marB="34290"/>
                </a:tc>
                <a:extLst>
                  <a:ext uri="{0D108BD9-81ED-4DB2-BD59-A6C34878D82A}">
                    <a16:rowId xmlns:a16="http://schemas.microsoft.com/office/drawing/2014/main" val="3018976622"/>
                  </a:ext>
                </a:extLst>
              </a:tr>
              <a:tr h="297180">
                <a:tc>
                  <a:txBody>
                    <a:bodyPr/>
                    <a:lstStyle/>
                    <a:p>
                      <a:pPr fontAlgn="t"/>
                      <a:r>
                        <a:rPr lang="en-CA" sz="1500" b="1">
                          <a:effectLst/>
                        </a:rPr>
                        <a:t>Median</a:t>
                      </a:r>
                      <a:endParaRPr lang="en-CA" sz="1500">
                        <a:effectLst/>
                      </a:endParaRPr>
                    </a:p>
                  </a:txBody>
                  <a:tcPr marL="68580" marR="68580" marT="34290" marB="34290"/>
                </a:tc>
                <a:tc>
                  <a:txBody>
                    <a:bodyPr/>
                    <a:lstStyle/>
                    <a:p>
                      <a:pPr fontAlgn="t"/>
                      <a:r>
                        <a:rPr lang="en-CA" sz="1500">
                          <a:effectLst/>
                        </a:rPr>
                        <a:t> -0.9</a:t>
                      </a:r>
                    </a:p>
                  </a:txBody>
                  <a:tcPr marL="68580" marR="68580" marT="34290" marB="34290"/>
                </a:tc>
                <a:tc>
                  <a:txBody>
                    <a:bodyPr/>
                    <a:lstStyle/>
                    <a:p>
                      <a:pPr fontAlgn="t"/>
                      <a:r>
                        <a:rPr lang="en-CA" sz="1500">
                          <a:effectLst/>
                        </a:rPr>
                        <a:t>-0.1</a:t>
                      </a:r>
                    </a:p>
                  </a:txBody>
                  <a:tcPr marL="68580" marR="68580" marT="34290" marB="34290"/>
                </a:tc>
                <a:tc>
                  <a:txBody>
                    <a:bodyPr/>
                    <a:lstStyle/>
                    <a:p>
                      <a:pPr fontAlgn="t"/>
                      <a:r>
                        <a:rPr lang="en-CA" sz="1500">
                          <a:effectLst/>
                        </a:rPr>
                        <a:t>0.9</a:t>
                      </a:r>
                    </a:p>
                  </a:txBody>
                  <a:tcPr marL="68580" marR="68580" marT="34290" marB="34290"/>
                </a:tc>
                <a:extLst>
                  <a:ext uri="{0D108BD9-81ED-4DB2-BD59-A6C34878D82A}">
                    <a16:rowId xmlns:a16="http://schemas.microsoft.com/office/drawing/2014/main" val="1422403988"/>
                  </a:ext>
                </a:extLst>
              </a:tr>
              <a:tr h="297180">
                <a:tc>
                  <a:txBody>
                    <a:bodyPr/>
                    <a:lstStyle/>
                    <a:p>
                      <a:pPr fontAlgn="t"/>
                      <a:r>
                        <a:rPr lang="en-CA" sz="1500" b="1">
                          <a:effectLst/>
                        </a:rPr>
                        <a:t>Scaling factors</a:t>
                      </a:r>
                      <a:endParaRPr lang="en-CA" sz="1500">
                        <a:effectLst/>
                      </a:endParaRPr>
                    </a:p>
                  </a:txBody>
                  <a:tcPr marL="68580" marR="68580" marT="34290" marB="34290"/>
                </a:tc>
                <a:tc>
                  <a:txBody>
                    <a:bodyPr/>
                    <a:lstStyle/>
                    <a:p>
                      <a:pPr fontAlgn="t"/>
                      <a:r>
                        <a:rPr lang="en-CA" sz="1500">
                          <a:effectLst/>
                        </a:rPr>
                        <a:t> 0.4</a:t>
                      </a:r>
                    </a:p>
                  </a:txBody>
                  <a:tcPr marL="68580" marR="68580" marT="34290" marB="34290"/>
                </a:tc>
                <a:tc>
                  <a:txBody>
                    <a:bodyPr/>
                    <a:lstStyle/>
                    <a:p>
                      <a:pPr fontAlgn="t"/>
                      <a:r>
                        <a:rPr lang="en-CA" sz="1500">
                          <a:effectLst/>
                        </a:rPr>
                        <a:t>0.9</a:t>
                      </a:r>
                    </a:p>
                  </a:txBody>
                  <a:tcPr marL="68580" marR="68580" marT="34290" marB="34290"/>
                </a:tc>
                <a:tc>
                  <a:txBody>
                    <a:bodyPr/>
                    <a:lstStyle/>
                    <a:p>
                      <a:pPr fontAlgn="t"/>
                      <a:r>
                        <a:rPr lang="en-CA" sz="1500" dirty="0">
                          <a:effectLst/>
                        </a:rPr>
                        <a:t>2.5</a:t>
                      </a:r>
                    </a:p>
                  </a:txBody>
                  <a:tcPr marL="68580" marR="68580" marT="34290" marB="34290"/>
                </a:tc>
                <a:extLst>
                  <a:ext uri="{0D108BD9-81ED-4DB2-BD59-A6C34878D82A}">
                    <a16:rowId xmlns:a16="http://schemas.microsoft.com/office/drawing/2014/main" val="4142641488"/>
                  </a:ext>
                </a:extLst>
              </a:tr>
            </a:tbl>
          </a:graphicData>
        </a:graphic>
      </p:graphicFrame>
      <p:sp>
        <p:nvSpPr>
          <p:cNvPr id="6" name="TextBox 5">
            <a:extLst>
              <a:ext uri="{FF2B5EF4-FFF2-40B4-BE49-F238E27FC236}">
                <a16:creationId xmlns:a16="http://schemas.microsoft.com/office/drawing/2014/main" id="{BC9C2658-0008-B683-132B-395491626FDE}"/>
              </a:ext>
            </a:extLst>
          </p:cNvPr>
          <p:cNvSpPr txBox="1"/>
          <p:nvPr/>
        </p:nvSpPr>
        <p:spPr>
          <a:xfrm>
            <a:off x="1091293" y="4090265"/>
            <a:ext cx="7761096" cy="369332"/>
          </a:xfrm>
          <a:prstGeom prst="rect">
            <a:avLst/>
          </a:prstGeom>
          <a:solidFill>
            <a:schemeClr val="bg1"/>
          </a:solidFill>
        </p:spPr>
        <p:txBody>
          <a:bodyPr wrap="square">
            <a:spAutoFit/>
          </a:bodyPr>
          <a:lstStyle/>
          <a:p>
            <a:pPr algn="l"/>
            <a:r>
              <a:rPr lang="en-CA" sz="1800" dirty="0">
                <a:latin typeface="Atkinson Hyperlegible"/>
              </a:rPr>
              <a:t>Compute the normalized counts: divide the original counts by the scaling factors:</a:t>
            </a:r>
          </a:p>
        </p:txBody>
      </p:sp>
      <p:graphicFrame>
        <p:nvGraphicFramePr>
          <p:cNvPr id="7" name="Table 7">
            <a:extLst>
              <a:ext uri="{FF2B5EF4-FFF2-40B4-BE49-F238E27FC236}">
                <a16:creationId xmlns:a16="http://schemas.microsoft.com/office/drawing/2014/main" id="{55A81AC1-7CB4-7A2F-05EE-3142C66BEF62}"/>
              </a:ext>
            </a:extLst>
          </p:cNvPr>
          <p:cNvGraphicFramePr>
            <a:graphicFrameLocks noGrp="1"/>
          </p:cNvGraphicFramePr>
          <p:nvPr>
            <p:extLst>
              <p:ext uri="{D42A27DB-BD31-4B8C-83A1-F6EECF244321}">
                <p14:modId xmlns:p14="http://schemas.microsoft.com/office/powerpoint/2010/main" val="868398978"/>
              </p:ext>
            </p:extLst>
          </p:nvPr>
        </p:nvGraphicFramePr>
        <p:xfrm>
          <a:off x="1091293" y="4459597"/>
          <a:ext cx="6096000" cy="11887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90686149"/>
                    </a:ext>
                  </a:extLst>
                </a:gridCol>
                <a:gridCol w="1524000">
                  <a:extLst>
                    <a:ext uri="{9D8B030D-6E8A-4147-A177-3AD203B41FA5}">
                      <a16:colId xmlns:a16="http://schemas.microsoft.com/office/drawing/2014/main" val="4284743893"/>
                    </a:ext>
                  </a:extLst>
                </a:gridCol>
                <a:gridCol w="1524000">
                  <a:extLst>
                    <a:ext uri="{9D8B030D-6E8A-4147-A177-3AD203B41FA5}">
                      <a16:colId xmlns:a16="http://schemas.microsoft.com/office/drawing/2014/main" val="3321277610"/>
                    </a:ext>
                  </a:extLst>
                </a:gridCol>
                <a:gridCol w="1524000">
                  <a:extLst>
                    <a:ext uri="{9D8B030D-6E8A-4147-A177-3AD203B41FA5}">
                      <a16:colId xmlns:a16="http://schemas.microsoft.com/office/drawing/2014/main" val="552858395"/>
                    </a:ext>
                  </a:extLst>
                </a:gridCol>
              </a:tblGrid>
              <a:tr h="297180">
                <a:tc>
                  <a:txBody>
                    <a:bodyPr/>
                    <a:lstStyle/>
                    <a:p>
                      <a:pPr fontAlgn="t"/>
                      <a:r>
                        <a:rPr lang="en-CA" sz="1500" dirty="0">
                          <a:effectLst/>
                        </a:rPr>
                        <a:t>Gene</a:t>
                      </a:r>
                    </a:p>
                  </a:txBody>
                  <a:tcPr marL="68580" marR="68580" marT="34290" marB="34290"/>
                </a:tc>
                <a:tc>
                  <a:txBody>
                    <a:bodyPr/>
                    <a:lstStyle/>
                    <a:p>
                      <a:pPr fontAlgn="t"/>
                      <a:r>
                        <a:rPr lang="en-CA" sz="1500" dirty="0">
                          <a:effectLst/>
                        </a:rPr>
                        <a:t>Sample 1</a:t>
                      </a:r>
                    </a:p>
                  </a:txBody>
                  <a:tcPr marL="68580" marR="68580" marT="34290" marB="34290"/>
                </a:tc>
                <a:tc>
                  <a:txBody>
                    <a:bodyPr/>
                    <a:lstStyle/>
                    <a:p>
                      <a:pPr fontAlgn="t"/>
                      <a:r>
                        <a:rPr lang="en-CA" sz="1500">
                          <a:effectLst/>
                        </a:rPr>
                        <a:t>Sample 2</a:t>
                      </a:r>
                    </a:p>
                  </a:txBody>
                  <a:tcPr marL="68580" marR="68580" marT="34290" marB="34290"/>
                </a:tc>
                <a:tc>
                  <a:txBody>
                    <a:bodyPr/>
                    <a:lstStyle/>
                    <a:p>
                      <a:pPr fontAlgn="t"/>
                      <a:r>
                        <a:rPr lang="en-CA" sz="1500" dirty="0">
                          <a:effectLst/>
                        </a:rPr>
                        <a:t>Sample 3</a:t>
                      </a:r>
                    </a:p>
                  </a:txBody>
                  <a:tcPr marL="68580" marR="68580" marT="34290" marB="34290"/>
                </a:tc>
                <a:extLst>
                  <a:ext uri="{0D108BD9-81ED-4DB2-BD59-A6C34878D82A}">
                    <a16:rowId xmlns:a16="http://schemas.microsoft.com/office/drawing/2014/main" val="551020030"/>
                  </a:ext>
                </a:extLst>
              </a:tr>
              <a:tr h="297180">
                <a:tc>
                  <a:txBody>
                    <a:bodyPr/>
                    <a:lstStyle/>
                    <a:p>
                      <a:pPr fontAlgn="t"/>
                      <a:r>
                        <a:rPr lang="en-CA" sz="1500">
                          <a:effectLst/>
                        </a:rPr>
                        <a:t>A</a:t>
                      </a:r>
                    </a:p>
                  </a:txBody>
                  <a:tcPr marL="68580" marR="68580" marT="34290" marB="34290"/>
                </a:tc>
                <a:tc>
                  <a:txBody>
                    <a:bodyPr/>
                    <a:lstStyle/>
                    <a:p>
                      <a:pPr fontAlgn="t"/>
                      <a:r>
                        <a:rPr lang="en-CA" sz="1500">
                          <a:effectLst/>
                        </a:rPr>
                        <a:t>0</a:t>
                      </a:r>
                    </a:p>
                  </a:txBody>
                  <a:tcPr marL="68580" marR="68580" marT="34290" marB="34290"/>
                </a:tc>
                <a:tc>
                  <a:txBody>
                    <a:bodyPr/>
                    <a:lstStyle/>
                    <a:p>
                      <a:pPr fontAlgn="t"/>
                      <a:r>
                        <a:rPr lang="en-CA" sz="1500">
                          <a:effectLst/>
                        </a:rPr>
                        <a:t>11.11</a:t>
                      </a:r>
                    </a:p>
                  </a:txBody>
                  <a:tcPr marL="68580" marR="68580" marT="34290" marB="34290"/>
                </a:tc>
                <a:tc>
                  <a:txBody>
                    <a:bodyPr/>
                    <a:lstStyle/>
                    <a:p>
                      <a:pPr fontAlgn="t"/>
                      <a:r>
                        <a:rPr lang="en-CA" sz="1500">
                          <a:effectLst/>
                        </a:rPr>
                        <a:t>1.6</a:t>
                      </a:r>
                    </a:p>
                  </a:txBody>
                  <a:tcPr marL="68580" marR="68580" marT="34290" marB="34290"/>
                </a:tc>
                <a:extLst>
                  <a:ext uri="{0D108BD9-81ED-4DB2-BD59-A6C34878D82A}">
                    <a16:rowId xmlns:a16="http://schemas.microsoft.com/office/drawing/2014/main" val="614210157"/>
                  </a:ext>
                </a:extLst>
              </a:tr>
              <a:tr h="297180">
                <a:tc>
                  <a:txBody>
                    <a:bodyPr/>
                    <a:lstStyle/>
                    <a:p>
                      <a:pPr fontAlgn="t"/>
                      <a:r>
                        <a:rPr lang="en-CA" sz="1500">
                          <a:effectLst/>
                        </a:rPr>
                        <a:t>B</a:t>
                      </a:r>
                    </a:p>
                  </a:txBody>
                  <a:tcPr marL="68580" marR="68580" marT="34290" marB="34290"/>
                </a:tc>
                <a:tc>
                  <a:txBody>
                    <a:bodyPr/>
                    <a:lstStyle/>
                    <a:p>
                      <a:pPr fontAlgn="t"/>
                      <a:r>
                        <a:rPr lang="en-CA" sz="1500">
                          <a:effectLst/>
                        </a:rPr>
                        <a:t>5</a:t>
                      </a:r>
                    </a:p>
                  </a:txBody>
                  <a:tcPr marL="68580" marR="68580" marT="34290" marB="34290"/>
                </a:tc>
                <a:tc>
                  <a:txBody>
                    <a:bodyPr/>
                    <a:lstStyle/>
                    <a:p>
                      <a:pPr fontAlgn="t"/>
                      <a:r>
                        <a:rPr lang="en-CA" sz="1500">
                          <a:effectLst/>
                        </a:rPr>
                        <a:t>6.67</a:t>
                      </a:r>
                    </a:p>
                  </a:txBody>
                  <a:tcPr marL="68580" marR="68580" marT="34290" marB="34290"/>
                </a:tc>
                <a:tc>
                  <a:txBody>
                    <a:bodyPr/>
                    <a:lstStyle/>
                    <a:p>
                      <a:pPr fontAlgn="t"/>
                      <a:r>
                        <a:rPr lang="en-CA" sz="1500">
                          <a:effectLst/>
                        </a:rPr>
                        <a:t>4.8</a:t>
                      </a:r>
                    </a:p>
                  </a:txBody>
                  <a:tcPr marL="68580" marR="68580" marT="34290" marB="34290"/>
                </a:tc>
                <a:extLst>
                  <a:ext uri="{0D108BD9-81ED-4DB2-BD59-A6C34878D82A}">
                    <a16:rowId xmlns:a16="http://schemas.microsoft.com/office/drawing/2014/main" val="3745851626"/>
                  </a:ext>
                </a:extLst>
              </a:tr>
              <a:tr h="297180">
                <a:tc>
                  <a:txBody>
                    <a:bodyPr/>
                    <a:lstStyle/>
                    <a:p>
                      <a:pPr fontAlgn="t"/>
                      <a:r>
                        <a:rPr lang="en-CA" sz="1500">
                          <a:effectLst/>
                        </a:rPr>
                        <a:t>C</a:t>
                      </a:r>
                    </a:p>
                  </a:txBody>
                  <a:tcPr marL="68580" marR="68580" marT="34290" marB="34290"/>
                </a:tc>
                <a:tc>
                  <a:txBody>
                    <a:bodyPr/>
                    <a:lstStyle/>
                    <a:p>
                      <a:pPr fontAlgn="t"/>
                      <a:r>
                        <a:rPr lang="en-CA" sz="1500">
                          <a:effectLst/>
                        </a:rPr>
                        <a:t>83</a:t>
                      </a:r>
                    </a:p>
                  </a:txBody>
                  <a:tcPr marL="68580" marR="68580" marT="34290" marB="34290"/>
                </a:tc>
                <a:tc>
                  <a:txBody>
                    <a:bodyPr/>
                    <a:lstStyle/>
                    <a:p>
                      <a:pPr fontAlgn="t"/>
                      <a:r>
                        <a:rPr lang="en-CA" sz="1500">
                          <a:effectLst/>
                        </a:rPr>
                        <a:t>61.11</a:t>
                      </a:r>
                    </a:p>
                  </a:txBody>
                  <a:tcPr marL="68580" marR="68580" marT="34290" marB="34290"/>
                </a:tc>
                <a:tc>
                  <a:txBody>
                    <a:bodyPr/>
                    <a:lstStyle/>
                    <a:p>
                      <a:pPr fontAlgn="t"/>
                      <a:r>
                        <a:rPr lang="en-CA" sz="1500" dirty="0">
                          <a:effectLst/>
                        </a:rPr>
                        <a:t>80</a:t>
                      </a:r>
                    </a:p>
                  </a:txBody>
                  <a:tcPr marL="68580" marR="68580" marT="34290" marB="34290"/>
                </a:tc>
                <a:extLst>
                  <a:ext uri="{0D108BD9-81ED-4DB2-BD59-A6C34878D82A}">
                    <a16:rowId xmlns:a16="http://schemas.microsoft.com/office/drawing/2014/main" val="2386074388"/>
                  </a:ext>
                </a:extLst>
              </a:tr>
            </a:tbl>
          </a:graphicData>
        </a:graphic>
      </p:graphicFrame>
    </p:spTree>
    <p:extLst>
      <p:ext uri="{BB962C8B-B14F-4D97-AF65-F5344CB8AC3E}">
        <p14:creationId xmlns:p14="http://schemas.microsoft.com/office/powerpoint/2010/main" val="3092711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Creating DESeq2 object</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5225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C14F6-719B-85B4-D939-7EA6484CF226}"/>
              </a:ext>
            </a:extLst>
          </p:cNvPr>
          <p:cNvSpPr>
            <a:spLocks noGrp="1"/>
          </p:cNvSpPr>
          <p:nvPr>
            <p:ph type="title"/>
          </p:nvPr>
        </p:nvSpPr>
        <p:spPr/>
        <p:txBody>
          <a:bodyPr/>
          <a:lstStyle/>
          <a:p>
            <a:r>
              <a:rPr lang="en-CA" dirty="0"/>
              <a:t>Sample Clustering (PCA)</a:t>
            </a:r>
            <a:endParaRPr lang="en-US" dirty="0"/>
          </a:p>
        </p:txBody>
      </p:sp>
      <p:sp>
        <p:nvSpPr>
          <p:cNvPr id="3" name="Content Placeholder 2">
            <a:extLst>
              <a:ext uri="{FF2B5EF4-FFF2-40B4-BE49-F238E27FC236}">
                <a16:creationId xmlns:a16="http://schemas.microsoft.com/office/drawing/2014/main" id="{5A2F98D8-B045-0E52-928E-58C84A911432}"/>
              </a:ext>
            </a:extLst>
          </p:cNvPr>
          <p:cNvSpPr>
            <a:spLocks noGrp="1"/>
          </p:cNvSpPr>
          <p:nvPr>
            <p:ph idx="1"/>
          </p:nvPr>
        </p:nvSpPr>
        <p:spPr/>
        <p:txBody>
          <a:bodyPr/>
          <a:lstStyle/>
          <a:p>
            <a:r>
              <a:rPr lang="en-CA" dirty="0"/>
              <a:t>Principle component analysis compresses data into a smaller set of variables (</a:t>
            </a:r>
            <a:r>
              <a:rPr lang="en-CA" b="1" dirty="0"/>
              <a:t>dimension reduction</a:t>
            </a:r>
            <a:r>
              <a:rPr lang="en-CA" dirty="0"/>
              <a:t>)</a:t>
            </a:r>
          </a:p>
          <a:p>
            <a:pPr lvl="1"/>
            <a:r>
              <a:rPr lang="en-CA" dirty="0"/>
              <a:t>From 20000 genes to 20 </a:t>
            </a:r>
            <a:r>
              <a:rPr lang="en-CA" b="1" dirty="0"/>
              <a:t>principal components</a:t>
            </a:r>
          </a:p>
          <a:p>
            <a:pPr lvl="1"/>
            <a:endParaRPr lang="en-CA" dirty="0"/>
          </a:p>
          <a:p>
            <a:r>
              <a:rPr lang="en-CA" dirty="0"/>
              <a:t>Useful during exploratory analysis</a:t>
            </a:r>
          </a:p>
          <a:p>
            <a:pPr lvl="1"/>
            <a:r>
              <a:rPr lang="en-CA" dirty="0"/>
              <a:t>Are there confounding variables in the data?</a:t>
            </a:r>
          </a:p>
          <a:p>
            <a:pPr lvl="1"/>
            <a:r>
              <a:rPr lang="en-CA" dirty="0"/>
              <a:t>Sex-specific differences?</a:t>
            </a:r>
          </a:p>
          <a:p>
            <a:pPr lvl="1"/>
            <a:endParaRPr lang="en-CA" dirty="0"/>
          </a:p>
          <a:p>
            <a:endParaRPr lang="en-US" dirty="0"/>
          </a:p>
        </p:txBody>
      </p:sp>
    </p:spTree>
    <p:extLst>
      <p:ext uri="{BB962C8B-B14F-4D97-AF65-F5344CB8AC3E}">
        <p14:creationId xmlns:p14="http://schemas.microsoft.com/office/powerpoint/2010/main" val="2991296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PCA Plots</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7161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DBBEC-6392-7241-0E85-F1646AEA8D2C}"/>
              </a:ext>
            </a:extLst>
          </p:cNvPr>
          <p:cNvSpPr>
            <a:spLocks noGrp="1"/>
          </p:cNvSpPr>
          <p:nvPr>
            <p:ph type="title"/>
          </p:nvPr>
        </p:nvSpPr>
        <p:spPr/>
        <p:txBody>
          <a:bodyPr/>
          <a:lstStyle/>
          <a:p>
            <a:br>
              <a:rPr lang="en-CA" dirty="0"/>
            </a:br>
            <a:r>
              <a:rPr lang="en-CA" dirty="0"/>
              <a:t>Differential Expression</a:t>
            </a:r>
            <a:endParaRPr lang="en-US" dirty="0"/>
          </a:p>
        </p:txBody>
      </p:sp>
    </p:spTree>
    <p:extLst>
      <p:ext uri="{BB962C8B-B14F-4D97-AF65-F5344CB8AC3E}">
        <p14:creationId xmlns:p14="http://schemas.microsoft.com/office/powerpoint/2010/main" val="3658982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469F5-1CB1-A0C5-A0AB-8C0E16D75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7BB53-9B9C-129F-A1E3-EEB13FE26D89}"/>
              </a:ext>
            </a:extLst>
          </p:cNvPr>
          <p:cNvSpPr>
            <a:spLocks noGrp="1"/>
          </p:cNvSpPr>
          <p:nvPr>
            <p:ph type="title"/>
          </p:nvPr>
        </p:nvSpPr>
        <p:spPr>
          <a:xfrm>
            <a:off x="279138" y="138412"/>
            <a:ext cx="7886700" cy="1325565"/>
          </a:xfrm>
        </p:spPr>
        <p:txBody>
          <a:bodyPr/>
          <a:lstStyle/>
          <a:p>
            <a:r>
              <a:rPr lang="en-US" sz="4400">
                <a:latin typeface="Helvetica"/>
                <a:cs typeface="Helvetica"/>
              </a:rPr>
              <a:t>Outline</a:t>
            </a:r>
            <a:endParaRPr lang="en-US" sz="4400">
              <a:latin typeface="Helvetica" pitchFamily="2" charset="0"/>
              <a:cs typeface="Helvetica"/>
            </a:endParaRPr>
          </a:p>
        </p:txBody>
      </p:sp>
      <p:sp>
        <p:nvSpPr>
          <p:cNvPr id="3" name="Content Placeholder 2">
            <a:extLst>
              <a:ext uri="{FF2B5EF4-FFF2-40B4-BE49-F238E27FC236}">
                <a16:creationId xmlns:a16="http://schemas.microsoft.com/office/drawing/2014/main" id="{7D6D0FD1-C3AF-4B3B-2756-C8EC565B082F}"/>
              </a:ext>
            </a:extLst>
          </p:cNvPr>
          <p:cNvSpPr>
            <a:spLocks noGrp="1"/>
          </p:cNvSpPr>
          <p:nvPr>
            <p:ph idx="1"/>
          </p:nvPr>
        </p:nvSpPr>
        <p:spPr>
          <a:xfrm>
            <a:off x="519343" y="1650355"/>
            <a:ext cx="7378018" cy="4451681"/>
          </a:xfrm>
        </p:spPr>
        <p:txBody>
          <a:bodyPr vert="horz" lIns="91440" tIns="45720" rIns="91440" bIns="45720" rtlCol="0" anchor="t">
            <a:normAutofit fontScale="92500"/>
          </a:bodyPr>
          <a:lstStyle/>
          <a:p>
            <a:pPr marL="342900" indent="-342900">
              <a:lnSpc>
                <a:spcPct val="200000"/>
              </a:lnSpc>
              <a:spcAft>
                <a:spcPts val="1000"/>
              </a:spcAft>
              <a:buAutoNum type="arabicPeriod"/>
            </a:pPr>
            <a:r>
              <a:rPr lang="en-CA" sz="2400" b="1" dirty="0">
                <a:latin typeface="Helvetica" pitchFamily="2" charset="0"/>
                <a:ea typeface="Arial" panose="020B0604020202020204" pitchFamily="34" charset="0"/>
                <a:cs typeface="Helvetica" pitchFamily="2" charset="0"/>
              </a:rPr>
              <a:t>Introduction (~10 mins)</a:t>
            </a:r>
          </a:p>
          <a:p>
            <a:pPr marL="342900" indent="-342900">
              <a:lnSpc>
                <a:spcPct val="200000"/>
              </a:lnSpc>
              <a:spcAft>
                <a:spcPts val="1000"/>
              </a:spcAft>
              <a:buAutoNum type="arabicPeriod"/>
            </a:pPr>
            <a:r>
              <a:rPr lang="en-CA" sz="2400" b="1" dirty="0">
                <a:latin typeface="Helvetica" pitchFamily="2" charset="0"/>
                <a:ea typeface="Arial" panose="020B0604020202020204" pitchFamily="34" charset="0"/>
                <a:cs typeface="Helvetica" pitchFamily="2" charset="0"/>
              </a:rPr>
              <a:t>Experimental Design (~20 mins)</a:t>
            </a:r>
          </a:p>
          <a:p>
            <a:pPr marL="342900" indent="-342900">
              <a:lnSpc>
                <a:spcPct val="200000"/>
              </a:lnSpc>
              <a:spcAft>
                <a:spcPts val="1000"/>
              </a:spcAft>
              <a:buAutoNum type="arabicPeriod"/>
            </a:pPr>
            <a:r>
              <a:rPr lang="en-CA" sz="2400" b="1" dirty="0">
                <a:latin typeface="Helvetica" pitchFamily="2" charset="0"/>
                <a:ea typeface="Arial" panose="020B0604020202020204" pitchFamily="34" charset="0"/>
                <a:cs typeface="Helvetica" pitchFamily="2" charset="0"/>
              </a:rPr>
              <a:t>Processing &amp; Quality Control (~30 mins)</a:t>
            </a:r>
          </a:p>
          <a:p>
            <a:pPr marL="342900" indent="-342900">
              <a:lnSpc>
                <a:spcPct val="200000"/>
              </a:lnSpc>
              <a:spcAft>
                <a:spcPts val="1000"/>
              </a:spcAft>
              <a:buAutoNum type="arabicPeriod"/>
            </a:pPr>
            <a:r>
              <a:rPr lang="en-CA" sz="2400" b="1" dirty="0">
                <a:latin typeface="Helvetica" pitchFamily="2" charset="0"/>
                <a:ea typeface="Arial" panose="020B0604020202020204" pitchFamily="34" charset="0"/>
                <a:cs typeface="Helvetica" pitchFamily="2" charset="0"/>
              </a:rPr>
              <a:t>Analysis (~1h30 mins)</a:t>
            </a:r>
          </a:p>
          <a:p>
            <a:pPr marL="342900" indent="-342900">
              <a:lnSpc>
                <a:spcPct val="200000"/>
              </a:lnSpc>
              <a:spcAft>
                <a:spcPts val="1000"/>
              </a:spcAft>
              <a:buAutoNum type="arabicPeriod"/>
            </a:pPr>
            <a:r>
              <a:rPr lang="en-CA" sz="2400" b="1" dirty="0">
                <a:latin typeface="Helvetica" pitchFamily="2" charset="0"/>
                <a:ea typeface="Arial" panose="020B0604020202020204" pitchFamily="34" charset="0"/>
                <a:cs typeface="Helvetica" pitchFamily="2" charset="0"/>
              </a:rPr>
              <a:t>Single Cell Data (~45 mins)</a:t>
            </a:r>
          </a:p>
        </p:txBody>
      </p:sp>
    </p:spTree>
    <p:extLst>
      <p:ext uri="{BB962C8B-B14F-4D97-AF65-F5344CB8AC3E}">
        <p14:creationId xmlns:p14="http://schemas.microsoft.com/office/powerpoint/2010/main" val="742620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B5B7-DA33-7C19-490B-E77BD26ACEB3}"/>
              </a:ext>
            </a:extLst>
          </p:cNvPr>
          <p:cNvSpPr>
            <a:spLocks noGrp="1"/>
          </p:cNvSpPr>
          <p:nvPr>
            <p:ph type="title"/>
          </p:nvPr>
        </p:nvSpPr>
        <p:spPr/>
        <p:txBody>
          <a:bodyPr/>
          <a:lstStyle/>
          <a:p>
            <a:r>
              <a:rPr lang="en-CA" dirty="0"/>
              <a:t>Differential Gene Expression</a:t>
            </a:r>
            <a:endParaRPr lang="en-US" dirty="0"/>
          </a:p>
        </p:txBody>
      </p:sp>
      <p:sp>
        <p:nvSpPr>
          <p:cNvPr id="3" name="Content Placeholder 2">
            <a:extLst>
              <a:ext uri="{FF2B5EF4-FFF2-40B4-BE49-F238E27FC236}">
                <a16:creationId xmlns:a16="http://schemas.microsoft.com/office/drawing/2014/main" id="{39DC830E-DA5F-FB81-2A33-919D57824551}"/>
              </a:ext>
            </a:extLst>
          </p:cNvPr>
          <p:cNvSpPr>
            <a:spLocks noGrp="1"/>
          </p:cNvSpPr>
          <p:nvPr>
            <p:ph idx="1"/>
          </p:nvPr>
        </p:nvSpPr>
        <p:spPr/>
        <p:txBody>
          <a:bodyPr>
            <a:normAutofit/>
          </a:bodyPr>
          <a:lstStyle/>
          <a:p>
            <a:r>
              <a:rPr lang="en-CA" b="1" dirty="0"/>
              <a:t>Goal:</a:t>
            </a:r>
            <a:r>
              <a:rPr lang="en-CA" dirty="0"/>
              <a:t> identify differentially expressed genes (DEGs)</a:t>
            </a:r>
          </a:p>
          <a:p>
            <a:pPr lvl="1"/>
            <a:r>
              <a:rPr lang="en-CA" b="1" dirty="0"/>
              <a:t>Determine how treatment and covariates affect expression</a:t>
            </a:r>
          </a:p>
          <a:p>
            <a:pPr lvl="1"/>
            <a:r>
              <a:rPr lang="en-CA" b="1" dirty="0"/>
              <a:t>Infer underlying biological mechanisms</a:t>
            </a:r>
          </a:p>
          <a:p>
            <a:pPr marL="457088" lvl="1" indent="0">
              <a:buNone/>
            </a:pPr>
            <a:endParaRPr lang="en-CA" dirty="0"/>
          </a:p>
          <a:p>
            <a:r>
              <a:rPr lang="en-CA" dirty="0"/>
              <a:t>Common methods:</a:t>
            </a:r>
          </a:p>
          <a:p>
            <a:pPr lvl="1"/>
            <a:r>
              <a:rPr lang="en-CA" b="1" dirty="0"/>
              <a:t>DESeq2</a:t>
            </a:r>
          </a:p>
          <a:p>
            <a:pPr lvl="1"/>
            <a:r>
              <a:rPr lang="en-CA" dirty="0" err="1"/>
              <a:t>edgeR</a:t>
            </a:r>
            <a:endParaRPr lang="en-CA" dirty="0"/>
          </a:p>
          <a:p>
            <a:pPr lvl="1"/>
            <a:r>
              <a:rPr lang="en-CA" dirty="0" err="1"/>
              <a:t>limma</a:t>
            </a:r>
            <a:endParaRPr lang="en-US" dirty="0"/>
          </a:p>
        </p:txBody>
      </p:sp>
    </p:spTree>
    <p:extLst>
      <p:ext uri="{BB962C8B-B14F-4D97-AF65-F5344CB8AC3E}">
        <p14:creationId xmlns:p14="http://schemas.microsoft.com/office/powerpoint/2010/main" val="490606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1E9E-084E-0391-CDCF-942B7F4A2B03}"/>
              </a:ext>
            </a:extLst>
          </p:cNvPr>
          <p:cNvSpPr>
            <a:spLocks noGrp="1"/>
          </p:cNvSpPr>
          <p:nvPr>
            <p:ph type="title"/>
          </p:nvPr>
        </p:nvSpPr>
        <p:spPr/>
        <p:txBody>
          <a:bodyPr/>
          <a:lstStyle/>
          <a:p>
            <a:r>
              <a:rPr lang="en-CA" dirty="0"/>
              <a:t>DESeq2</a:t>
            </a:r>
            <a:endParaRPr lang="en-US" dirty="0"/>
          </a:p>
        </p:txBody>
      </p:sp>
      <p:sp>
        <p:nvSpPr>
          <p:cNvPr id="3" name="Content Placeholder 2">
            <a:extLst>
              <a:ext uri="{FF2B5EF4-FFF2-40B4-BE49-F238E27FC236}">
                <a16:creationId xmlns:a16="http://schemas.microsoft.com/office/drawing/2014/main" id="{DD434C26-9913-6F50-9581-7FE78F69BBCE}"/>
              </a:ext>
            </a:extLst>
          </p:cNvPr>
          <p:cNvSpPr>
            <a:spLocks noGrp="1"/>
          </p:cNvSpPr>
          <p:nvPr>
            <p:ph idx="1"/>
          </p:nvPr>
        </p:nvSpPr>
        <p:spPr/>
        <p:txBody>
          <a:bodyPr/>
          <a:lstStyle/>
          <a:p>
            <a:r>
              <a:rPr lang="en-CA" dirty="0"/>
              <a:t>Models Gene Expression using </a:t>
            </a:r>
            <a:r>
              <a:rPr lang="en-CA" b="1" dirty="0"/>
              <a:t>Generalized Linear Models</a:t>
            </a:r>
            <a:endParaRPr lang="en-CA" dirty="0"/>
          </a:p>
          <a:p>
            <a:r>
              <a:rPr lang="en-CA" dirty="0"/>
              <a:t>Assumes counts are sampled from Negative-binomial distribution</a:t>
            </a:r>
            <a:endParaRPr lang="en-US" dirty="0"/>
          </a:p>
        </p:txBody>
      </p:sp>
      <p:pic>
        <p:nvPicPr>
          <p:cNvPr id="5" name="Picture 4">
            <a:extLst>
              <a:ext uri="{FF2B5EF4-FFF2-40B4-BE49-F238E27FC236}">
                <a16:creationId xmlns:a16="http://schemas.microsoft.com/office/drawing/2014/main" id="{643F896A-C70A-5E3B-0B2E-6343EE05CF91}"/>
              </a:ext>
            </a:extLst>
          </p:cNvPr>
          <p:cNvPicPr>
            <a:picLocks noChangeAspect="1"/>
          </p:cNvPicPr>
          <p:nvPr/>
        </p:nvPicPr>
        <p:blipFill>
          <a:blip r:embed="rId3"/>
          <a:stretch>
            <a:fillRect/>
          </a:stretch>
        </p:blipFill>
        <p:spPr>
          <a:xfrm>
            <a:off x="628650" y="3729439"/>
            <a:ext cx="8204212" cy="2515392"/>
          </a:xfrm>
          <a:prstGeom prst="rect">
            <a:avLst/>
          </a:prstGeom>
        </p:spPr>
      </p:pic>
    </p:spTree>
    <p:extLst>
      <p:ext uri="{BB962C8B-B14F-4D97-AF65-F5344CB8AC3E}">
        <p14:creationId xmlns:p14="http://schemas.microsoft.com/office/powerpoint/2010/main" val="985585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48B8-33C6-F482-889C-B231590283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164C5F-24F3-EF5F-87CC-D960EBCF002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A656D0F-4704-860C-FFD9-CAF2A8957BD0}"/>
              </a:ext>
            </a:extLst>
          </p:cNvPr>
          <p:cNvPicPr>
            <a:picLocks noChangeAspect="1"/>
          </p:cNvPicPr>
          <p:nvPr/>
        </p:nvPicPr>
        <p:blipFill>
          <a:blip r:embed="rId2"/>
          <a:stretch>
            <a:fillRect/>
          </a:stretch>
        </p:blipFill>
        <p:spPr>
          <a:xfrm>
            <a:off x="225613" y="1690688"/>
            <a:ext cx="8692774" cy="3165576"/>
          </a:xfrm>
          <a:prstGeom prst="rect">
            <a:avLst/>
          </a:prstGeom>
        </p:spPr>
      </p:pic>
      <p:pic>
        <p:nvPicPr>
          <p:cNvPr id="5" name="Picture 4">
            <a:extLst>
              <a:ext uri="{FF2B5EF4-FFF2-40B4-BE49-F238E27FC236}">
                <a16:creationId xmlns:a16="http://schemas.microsoft.com/office/drawing/2014/main" id="{A9F19078-5E01-F507-BBE9-FDC462B96D73}"/>
              </a:ext>
            </a:extLst>
          </p:cNvPr>
          <p:cNvPicPr>
            <a:picLocks noChangeAspect="1"/>
          </p:cNvPicPr>
          <p:nvPr/>
        </p:nvPicPr>
        <p:blipFill>
          <a:blip r:embed="rId3"/>
          <a:stretch>
            <a:fillRect/>
          </a:stretch>
        </p:blipFill>
        <p:spPr>
          <a:xfrm>
            <a:off x="223495" y="4818075"/>
            <a:ext cx="8920505" cy="698474"/>
          </a:xfrm>
          <a:prstGeom prst="rect">
            <a:avLst/>
          </a:prstGeom>
        </p:spPr>
      </p:pic>
    </p:spTree>
    <p:extLst>
      <p:ext uri="{BB962C8B-B14F-4D97-AF65-F5344CB8AC3E}">
        <p14:creationId xmlns:p14="http://schemas.microsoft.com/office/powerpoint/2010/main" val="1740963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6C8E-FB8A-BA2C-30FE-427AA4C4F895}"/>
              </a:ext>
            </a:extLst>
          </p:cNvPr>
          <p:cNvSpPr>
            <a:spLocks noGrp="1"/>
          </p:cNvSpPr>
          <p:nvPr>
            <p:ph type="title"/>
          </p:nvPr>
        </p:nvSpPr>
        <p:spPr/>
        <p:txBody>
          <a:bodyPr/>
          <a:lstStyle/>
          <a:p>
            <a:r>
              <a:rPr lang="en-CA" dirty="0"/>
              <a:t>Uneven distribution of information</a:t>
            </a:r>
            <a:endParaRPr lang="en-US" dirty="0"/>
          </a:p>
        </p:txBody>
      </p:sp>
      <p:sp>
        <p:nvSpPr>
          <p:cNvPr id="3" name="Content Placeholder 2">
            <a:extLst>
              <a:ext uri="{FF2B5EF4-FFF2-40B4-BE49-F238E27FC236}">
                <a16:creationId xmlns:a16="http://schemas.microsoft.com/office/drawing/2014/main" id="{DED84DB6-3FBF-9608-ED44-2950D61CF8E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C886DC-D782-6506-40B1-EA1939620776}"/>
              </a:ext>
            </a:extLst>
          </p:cNvPr>
          <p:cNvPicPr>
            <a:picLocks noChangeAspect="1"/>
          </p:cNvPicPr>
          <p:nvPr/>
        </p:nvPicPr>
        <p:blipFill>
          <a:blip r:embed="rId3"/>
          <a:stretch>
            <a:fillRect/>
          </a:stretch>
        </p:blipFill>
        <p:spPr>
          <a:xfrm>
            <a:off x="469876" y="1866355"/>
            <a:ext cx="6239981" cy="3728235"/>
          </a:xfrm>
          <a:prstGeom prst="rect">
            <a:avLst/>
          </a:prstGeom>
        </p:spPr>
      </p:pic>
      <p:sp>
        <p:nvSpPr>
          <p:cNvPr id="5" name="TextBox 4">
            <a:extLst>
              <a:ext uri="{FF2B5EF4-FFF2-40B4-BE49-F238E27FC236}">
                <a16:creationId xmlns:a16="http://schemas.microsoft.com/office/drawing/2014/main" id="{8DA22DBF-07CF-ACB3-7ABB-65769024D548}"/>
              </a:ext>
            </a:extLst>
          </p:cNvPr>
          <p:cNvSpPr txBox="1"/>
          <p:nvPr/>
        </p:nvSpPr>
        <p:spPr>
          <a:xfrm>
            <a:off x="1756669" y="5594590"/>
            <a:ext cx="3666392" cy="369332"/>
          </a:xfrm>
          <a:prstGeom prst="rect">
            <a:avLst/>
          </a:prstGeom>
          <a:solidFill>
            <a:schemeClr val="bg1"/>
          </a:solidFill>
        </p:spPr>
        <p:txBody>
          <a:bodyPr wrap="square" rtlCol="0">
            <a:spAutoFit/>
          </a:bodyPr>
          <a:lstStyle/>
          <a:p>
            <a:r>
              <a:rPr lang="en-CA" sz="1800" b="1" dirty="0">
                <a:latin typeface="Helvetica" pitchFamily="2" charset="0"/>
              </a:rPr>
              <a:t>Replication introduces variance</a:t>
            </a:r>
          </a:p>
        </p:txBody>
      </p:sp>
      <p:sp>
        <p:nvSpPr>
          <p:cNvPr id="6" name="TextBox 5">
            <a:extLst>
              <a:ext uri="{FF2B5EF4-FFF2-40B4-BE49-F238E27FC236}">
                <a16:creationId xmlns:a16="http://schemas.microsoft.com/office/drawing/2014/main" id="{616159F4-3AFE-9BEA-E1E9-1BDF0D474780}"/>
              </a:ext>
            </a:extLst>
          </p:cNvPr>
          <p:cNvSpPr txBox="1"/>
          <p:nvPr/>
        </p:nvSpPr>
        <p:spPr>
          <a:xfrm>
            <a:off x="3351600" y="5963377"/>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Tree>
    <p:extLst>
      <p:ext uri="{BB962C8B-B14F-4D97-AF65-F5344CB8AC3E}">
        <p14:creationId xmlns:p14="http://schemas.microsoft.com/office/powerpoint/2010/main" val="182792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6C8E-FB8A-BA2C-30FE-427AA4C4F895}"/>
              </a:ext>
            </a:extLst>
          </p:cNvPr>
          <p:cNvSpPr>
            <a:spLocks noGrp="1"/>
          </p:cNvSpPr>
          <p:nvPr>
            <p:ph type="title"/>
          </p:nvPr>
        </p:nvSpPr>
        <p:spPr/>
        <p:txBody>
          <a:bodyPr/>
          <a:lstStyle/>
          <a:p>
            <a:r>
              <a:rPr lang="en-CA" dirty="0"/>
              <a:t>Uneven distribution of information</a:t>
            </a:r>
            <a:endParaRPr lang="en-US" dirty="0"/>
          </a:p>
        </p:txBody>
      </p:sp>
      <p:sp>
        <p:nvSpPr>
          <p:cNvPr id="3" name="Content Placeholder 2">
            <a:extLst>
              <a:ext uri="{FF2B5EF4-FFF2-40B4-BE49-F238E27FC236}">
                <a16:creationId xmlns:a16="http://schemas.microsoft.com/office/drawing/2014/main" id="{DED84DB6-3FBF-9608-ED44-2950D61CF8E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4C85D44-7CA2-0178-A09D-BF131CAF2354}"/>
              </a:ext>
            </a:extLst>
          </p:cNvPr>
          <p:cNvPicPr>
            <a:picLocks noChangeAspect="1"/>
          </p:cNvPicPr>
          <p:nvPr/>
        </p:nvPicPr>
        <p:blipFill>
          <a:blip r:embed="rId3"/>
          <a:stretch>
            <a:fillRect/>
          </a:stretch>
        </p:blipFill>
        <p:spPr>
          <a:xfrm>
            <a:off x="628650" y="1825627"/>
            <a:ext cx="6276312" cy="4268991"/>
          </a:xfrm>
          <a:prstGeom prst="rect">
            <a:avLst/>
          </a:prstGeom>
        </p:spPr>
      </p:pic>
      <p:sp>
        <p:nvSpPr>
          <p:cNvPr id="8" name="TextBox 7">
            <a:extLst>
              <a:ext uri="{FF2B5EF4-FFF2-40B4-BE49-F238E27FC236}">
                <a16:creationId xmlns:a16="http://schemas.microsoft.com/office/drawing/2014/main" id="{2B0EACA9-BA42-92AC-51EF-45644336D007}"/>
              </a:ext>
            </a:extLst>
          </p:cNvPr>
          <p:cNvSpPr txBox="1"/>
          <p:nvPr/>
        </p:nvSpPr>
        <p:spPr>
          <a:xfrm>
            <a:off x="3528541" y="614785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Tree>
    <p:extLst>
      <p:ext uri="{BB962C8B-B14F-4D97-AF65-F5344CB8AC3E}">
        <p14:creationId xmlns:p14="http://schemas.microsoft.com/office/powerpoint/2010/main" val="2672861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1AB36-7277-4AC3-4A22-74F16569B534}"/>
              </a:ext>
            </a:extLst>
          </p:cNvPr>
          <p:cNvSpPr>
            <a:spLocks noGrp="1"/>
          </p:cNvSpPr>
          <p:nvPr>
            <p:ph type="title"/>
          </p:nvPr>
        </p:nvSpPr>
        <p:spPr/>
        <p:txBody>
          <a:bodyPr/>
          <a:lstStyle/>
          <a:p>
            <a:r>
              <a:rPr lang="en-CA" dirty="0"/>
              <a:t>What is Dispersion?</a:t>
            </a:r>
            <a:endParaRPr lang="en-US" dirty="0"/>
          </a:p>
        </p:txBody>
      </p:sp>
      <p:sp>
        <p:nvSpPr>
          <p:cNvPr id="3" name="Content Placeholder 2">
            <a:extLst>
              <a:ext uri="{FF2B5EF4-FFF2-40B4-BE49-F238E27FC236}">
                <a16:creationId xmlns:a16="http://schemas.microsoft.com/office/drawing/2014/main" id="{2EDEE8DF-35B2-70B3-DE56-3E0F6B8F4F4F}"/>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46EB11D4-756A-3F95-7449-6B41B83D574E}"/>
              </a:ext>
            </a:extLst>
          </p:cNvPr>
          <p:cNvSpPr txBox="1"/>
          <p:nvPr/>
        </p:nvSpPr>
        <p:spPr>
          <a:xfrm>
            <a:off x="628650" y="1825627"/>
            <a:ext cx="7200900" cy="369332"/>
          </a:xfrm>
          <a:prstGeom prst="rect">
            <a:avLst/>
          </a:prstGeom>
          <a:solidFill>
            <a:schemeClr val="bg1"/>
          </a:solidFill>
        </p:spPr>
        <p:txBody>
          <a:bodyPr wrap="square" rtlCol="0">
            <a:spAutoFit/>
          </a:bodyPr>
          <a:lstStyle/>
          <a:p>
            <a:pPr marL="214313" indent="-214313">
              <a:buFont typeface="Arial" panose="020B0604020202020204" pitchFamily="34" charset="0"/>
              <a:buChar char="•"/>
            </a:pPr>
            <a:r>
              <a:rPr lang="en-US" sz="1800" dirty="0"/>
              <a:t>A measure of spread or variability in the data</a:t>
            </a:r>
          </a:p>
        </p:txBody>
      </p:sp>
      <p:pic>
        <p:nvPicPr>
          <p:cNvPr id="5" name="Picture 4">
            <a:extLst>
              <a:ext uri="{FF2B5EF4-FFF2-40B4-BE49-F238E27FC236}">
                <a16:creationId xmlns:a16="http://schemas.microsoft.com/office/drawing/2014/main" id="{5B6C1E02-EAC0-F420-0E45-D260A2DF31B4}"/>
              </a:ext>
            </a:extLst>
          </p:cNvPr>
          <p:cNvPicPr>
            <a:picLocks noChangeAspect="1"/>
          </p:cNvPicPr>
          <p:nvPr/>
        </p:nvPicPr>
        <p:blipFill rotWithShape="1">
          <a:blip r:embed="rId3"/>
          <a:srcRect t="20194" r="83349" b="66680"/>
          <a:stretch/>
        </p:blipFill>
        <p:spPr>
          <a:xfrm>
            <a:off x="2527787" y="2348893"/>
            <a:ext cx="2533874" cy="638126"/>
          </a:xfrm>
          <a:prstGeom prst="rect">
            <a:avLst/>
          </a:prstGeom>
        </p:spPr>
      </p:pic>
      <p:pic>
        <p:nvPicPr>
          <p:cNvPr id="6" name="Picture 5">
            <a:extLst>
              <a:ext uri="{FF2B5EF4-FFF2-40B4-BE49-F238E27FC236}">
                <a16:creationId xmlns:a16="http://schemas.microsoft.com/office/drawing/2014/main" id="{D96434A1-BE31-82E5-4155-E913BCC6F021}"/>
              </a:ext>
            </a:extLst>
          </p:cNvPr>
          <p:cNvPicPr>
            <a:picLocks noChangeAspect="1"/>
          </p:cNvPicPr>
          <p:nvPr/>
        </p:nvPicPr>
        <p:blipFill rotWithShape="1">
          <a:blip r:embed="rId3"/>
          <a:srcRect t="53152" r="78088"/>
          <a:stretch/>
        </p:blipFill>
        <p:spPr>
          <a:xfrm>
            <a:off x="2167149" y="3467390"/>
            <a:ext cx="3446738" cy="2354341"/>
          </a:xfrm>
          <a:prstGeom prst="rect">
            <a:avLst/>
          </a:prstGeom>
        </p:spPr>
      </p:pic>
      <p:sp>
        <p:nvSpPr>
          <p:cNvPr id="7" name="TextBox 6">
            <a:extLst>
              <a:ext uri="{FF2B5EF4-FFF2-40B4-BE49-F238E27FC236}">
                <a16:creationId xmlns:a16="http://schemas.microsoft.com/office/drawing/2014/main" id="{66DF3494-F07A-EEB7-0EBC-AC6D430A18C8}"/>
              </a:ext>
            </a:extLst>
          </p:cNvPr>
          <p:cNvSpPr txBox="1"/>
          <p:nvPr/>
        </p:nvSpPr>
        <p:spPr>
          <a:xfrm>
            <a:off x="698833" y="3107953"/>
            <a:ext cx="1468316" cy="369332"/>
          </a:xfrm>
          <a:prstGeom prst="rect">
            <a:avLst/>
          </a:prstGeom>
          <a:solidFill>
            <a:schemeClr val="bg1"/>
          </a:solidFill>
        </p:spPr>
        <p:txBody>
          <a:bodyPr wrap="square" rtlCol="0">
            <a:spAutoFit/>
          </a:bodyPr>
          <a:lstStyle/>
          <a:p>
            <a:r>
              <a:rPr lang="en-US" sz="1800" dirty="0"/>
              <a:t>Rearranged:</a:t>
            </a:r>
          </a:p>
        </p:txBody>
      </p:sp>
      <p:sp>
        <p:nvSpPr>
          <p:cNvPr id="8" name="TextBox 7">
            <a:extLst>
              <a:ext uri="{FF2B5EF4-FFF2-40B4-BE49-F238E27FC236}">
                <a16:creationId xmlns:a16="http://schemas.microsoft.com/office/drawing/2014/main" id="{05C79614-AB40-6A1F-D516-8410E51603A6}"/>
              </a:ext>
            </a:extLst>
          </p:cNvPr>
          <p:cNvSpPr txBox="1"/>
          <p:nvPr/>
        </p:nvSpPr>
        <p:spPr>
          <a:xfrm>
            <a:off x="3772663" y="5821731"/>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Tree>
    <p:extLst>
      <p:ext uri="{BB962C8B-B14F-4D97-AF65-F5344CB8AC3E}">
        <p14:creationId xmlns:p14="http://schemas.microsoft.com/office/powerpoint/2010/main" val="4201096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62301-8D83-812F-BD1D-9279B86C67C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b="4367"/>
          <a:stretch/>
        </p:blipFill>
        <p:spPr>
          <a:xfrm>
            <a:off x="2249549" y="1546124"/>
            <a:ext cx="4644903" cy="4146598"/>
          </a:xfrm>
          <a:prstGeom prst="rect">
            <a:avLst/>
          </a:prstGeom>
        </p:spPr>
      </p:pic>
      <p:sp>
        <p:nvSpPr>
          <p:cNvPr id="4" name="TextBox 3">
            <a:extLst>
              <a:ext uri="{FF2B5EF4-FFF2-40B4-BE49-F238E27FC236}">
                <a16:creationId xmlns:a16="http://schemas.microsoft.com/office/drawing/2014/main" id="{76335EEC-8E7C-CBA8-2C6F-A5F685D5390D}"/>
              </a:ext>
            </a:extLst>
          </p:cNvPr>
          <p:cNvSpPr txBox="1"/>
          <p:nvPr/>
        </p:nvSpPr>
        <p:spPr>
          <a:xfrm>
            <a:off x="4333734" y="578459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
        <p:nvSpPr>
          <p:cNvPr id="9" name="Title 6">
            <a:extLst>
              <a:ext uri="{FF2B5EF4-FFF2-40B4-BE49-F238E27FC236}">
                <a16:creationId xmlns:a16="http://schemas.microsoft.com/office/drawing/2014/main" id="{81C1F904-9E5E-5DEB-9C3D-79651730E8CE}"/>
              </a:ext>
            </a:extLst>
          </p:cNvPr>
          <p:cNvSpPr>
            <a:spLocks noGrp="1"/>
          </p:cNvSpPr>
          <p:nvPr>
            <p:ph type="title"/>
          </p:nvPr>
        </p:nvSpPr>
        <p:spPr>
          <a:xfrm>
            <a:off x="628650" y="365123"/>
            <a:ext cx="7886700" cy="1325565"/>
          </a:xfrm>
        </p:spPr>
        <p:txBody>
          <a:bodyPr/>
          <a:lstStyle/>
          <a:p>
            <a:r>
              <a:rPr lang="en-CA" dirty="0"/>
              <a:t>DESeq2 Dispersion</a:t>
            </a:r>
            <a:endParaRPr lang="en-US" dirty="0"/>
          </a:p>
        </p:txBody>
      </p:sp>
    </p:spTree>
    <p:extLst>
      <p:ext uri="{BB962C8B-B14F-4D97-AF65-F5344CB8AC3E}">
        <p14:creationId xmlns:p14="http://schemas.microsoft.com/office/powerpoint/2010/main" val="3972554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FB21AB-74F6-FEC2-EC5E-34C8A0792CA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b="2544"/>
          <a:stretch/>
        </p:blipFill>
        <p:spPr>
          <a:xfrm>
            <a:off x="1909737" y="1391880"/>
            <a:ext cx="5101005" cy="4392710"/>
          </a:xfrm>
          <a:prstGeom prst="rect">
            <a:avLst/>
          </a:prstGeom>
        </p:spPr>
      </p:pic>
      <p:sp>
        <p:nvSpPr>
          <p:cNvPr id="4" name="TextBox 3">
            <a:extLst>
              <a:ext uri="{FF2B5EF4-FFF2-40B4-BE49-F238E27FC236}">
                <a16:creationId xmlns:a16="http://schemas.microsoft.com/office/drawing/2014/main" id="{B063C8BB-A72C-A587-808C-CCEAC0E67E20}"/>
              </a:ext>
            </a:extLst>
          </p:cNvPr>
          <p:cNvSpPr txBox="1"/>
          <p:nvPr/>
        </p:nvSpPr>
        <p:spPr>
          <a:xfrm>
            <a:off x="4333734" y="578459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
        <p:nvSpPr>
          <p:cNvPr id="9" name="Title 6">
            <a:extLst>
              <a:ext uri="{FF2B5EF4-FFF2-40B4-BE49-F238E27FC236}">
                <a16:creationId xmlns:a16="http://schemas.microsoft.com/office/drawing/2014/main" id="{392BE3EC-9635-5553-F463-665F015F1FBD}"/>
              </a:ext>
            </a:extLst>
          </p:cNvPr>
          <p:cNvSpPr>
            <a:spLocks noGrp="1"/>
          </p:cNvSpPr>
          <p:nvPr>
            <p:ph type="title"/>
          </p:nvPr>
        </p:nvSpPr>
        <p:spPr>
          <a:xfrm>
            <a:off x="628650" y="365123"/>
            <a:ext cx="7886700" cy="1325565"/>
          </a:xfrm>
        </p:spPr>
        <p:txBody>
          <a:bodyPr/>
          <a:lstStyle/>
          <a:p>
            <a:r>
              <a:rPr lang="en-CA" dirty="0"/>
              <a:t>Fit curve to gene-wise estimates</a:t>
            </a:r>
            <a:endParaRPr lang="en-US" dirty="0"/>
          </a:p>
        </p:txBody>
      </p:sp>
    </p:spTree>
    <p:extLst>
      <p:ext uri="{BB962C8B-B14F-4D97-AF65-F5344CB8AC3E}">
        <p14:creationId xmlns:p14="http://schemas.microsoft.com/office/powerpoint/2010/main" val="2048566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B7BA5F-3D87-1256-C090-F99271013E9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l="7411" r="7734"/>
          <a:stretch/>
        </p:blipFill>
        <p:spPr>
          <a:xfrm>
            <a:off x="997927" y="1795047"/>
            <a:ext cx="7148147" cy="3731400"/>
          </a:xfrm>
          <a:prstGeom prst="rect">
            <a:avLst/>
          </a:prstGeom>
        </p:spPr>
      </p:pic>
      <p:sp>
        <p:nvSpPr>
          <p:cNvPr id="4" name="Rectangle 3">
            <a:extLst>
              <a:ext uri="{FF2B5EF4-FFF2-40B4-BE49-F238E27FC236}">
                <a16:creationId xmlns:a16="http://schemas.microsoft.com/office/drawing/2014/main" id="{A9925154-4510-98B5-B912-C54FB57B8771}"/>
              </a:ext>
            </a:extLst>
          </p:cNvPr>
          <p:cNvSpPr/>
          <p:nvPr/>
        </p:nvSpPr>
        <p:spPr>
          <a:xfrm>
            <a:off x="6884376" y="2149719"/>
            <a:ext cx="1041888" cy="7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5" name="TextBox 4">
            <a:extLst>
              <a:ext uri="{FF2B5EF4-FFF2-40B4-BE49-F238E27FC236}">
                <a16:creationId xmlns:a16="http://schemas.microsoft.com/office/drawing/2014/main" id="{71D0FB04-0CF5-6A80-79CB-71E6952F0AC8}"/>
              </a:ext>
            </a:extLst>
          </p:cNvPr>
          <p:cNvSpPr txBox="1"/>
          <p:nvPr/>
        </p:nvSpPr>
        <p:spPr>
          <a:xfrm>
            <a:off x="4333734" y="578459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
        <p:nvSpPr>
          <p:cNvPr id="10" name="Title 7">
            <a:extLst>
              <a:ext uri="{FF2B5EF4-FFF2-40B4-BE49-F238E27FC236}">
                <a16:creationId xmlns:a16="http://schemas.microsoft.com/office/drawing/2014/main" id="{AD191F14-A055-5E03-CE11-62C5FE046D38}"/>
              </a:ext>
            </a:extLst>
          </p:cNvPr>
          <p:cNvSpPr>
            <a:spLocks noGrp="1"/>
          </p:cNvSpPr>
          <p:nvPr>
            <p:ph type="title"/>
          </p:nvPr>
        </p:nvSpPr>
        <p:spPr>
          <a:xfrm>
            <a:off x="628650" y="365123"/>
            <a:ext cx="7886700" cy="1325565"/>
          </a:xfrm>
        </p:spPr>
        <p:txBody>
          <a:bodyPr/>
          <a:lstStyle/>
          <a:p>
            <a:r>
              <a:rPr lang="en-CA" dirty="0"/>
              <a:t>Dispersion shrinkage</a:t>
            </a:r>
            <a:endParaRPr lang="en-US" dirty="0"/>
          </a:p>
        </p:txBody>
      </p:sp>
    </p:spTree>
    <p:extLst>
      <p:ext uri="{BB962C8B-B14F-4D97-AF65-F5344CB8AC3E}">
        <p14:creationId xmlns:p14="http://schemas.microsoft.com/office/powerpoint/2010/main" val="826441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3F50E0-43C5-EF36-3B3E-113EAE8BC9F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l="4374"/>
          <a:stretch/>
        </p:blipFill>
        <p:spPr>
          <a:xfrm>
            <a:off x="1912326" y="1744958"/>
            <a:ext cx="5574323" cy="3816492"/>
          </a:xfrm>
          <a:prstGeom prst="rect">
            <a:avLst/>
          </a:prstGeom>
        </p:spPr>
      </p:pic>
      <p:sp>
        <p:nvSpPr>
          <p:cNvPr id="4" name="TextBox 3">
            <a:extLst>
              <a:ext uri="{FF2B5EF4-FFF2-40B4-BE49-F238E27FC236}">
                <a16:creationId xmlns:a16="http://schemas.microsoft.com/office/drawing/2014/main" id="{FCE6D726-1031-11B1-DE94-5FA896F0B26C}"/>
              </a:ext>
            </a:extLst>
          </p:cNvPr>
          <p:cNvSpPr txBox="1"/>
          <p:nvPr/>
        </p:nvSpPr>
        <p:spPr>
          <a:xfrm>
            <a:off x="4333734" y="578459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
        <p:nvSpPr>
          <p:cNvPr id="9" name="Title 6">
            <a:extLst>
              <a:ext uri="{FF2B5EF4-FFF2-40B4-BE49-F238E27FC236}">
                <a16:creationId xmlns:a16="http://schemas.microsoft.com/office/drawing/2014/main" id="{70C269FC-3641-C0CF-9D98-2E8A25E4B545}"/>
              </a:ext>
            </a:extLst>
          </p:cNvPr>
          <p:cNvSpPr>
            <a:spLocks noGrp="1"/>
          </p:cNvSpPr>
          <p:nvPr>
            <p:ph type="title"/>
          </p:nvPr>
        </p:nvSpPr>
        <p:spPr>
          <a:xfrm>
            <a:off x="628650" y="365123"/>
            <a:ext cx="7886700" cy="1325565"/>
          </a:xfrm>
        </p:spPr>
        <p:txBody>
          <a:bodyPr/>
          <a:lstStyle/>
          <a:p>
            <a:r>
              <a:rPr lang="en-CA" dirty="0"/>
              <a:t>Concerning Plots</a:t>
            </a:r>
            <a:endParaRPr lang="en-US" dirty="0"/>
          </a:p>
        </p:txBody>
      </p:sp>
    </p:spTree>
    <p:extLst>
      <p:ext uri="{BB962C8B-B14F-4D97-AF65-F5344CB8AC3E}">
        <p14:creationId xmlns:p14="http://schemas.microsoft.com/office/powerpoint/2010/main" val="61571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33B0FB-0B27-AF68-825A-49A5961132F6}"/>
              </a:ext>
            </a:extLst>
          </p:cNvPr>
          <p:cNvSpPr>
            <a:spLocks noGrp="1"/>
          </p:cNvSpPr>
          <p:nvPr>
            <p:ph type="body" sz="quarter" idx="10"/>
          </p:nvPr>
        </p:nvSpPr>
        <p:spPr>
          <a:xfrm>
            <a:off x="242628" y="1164771"/>
            <a:ext cx="8658743" cy="5595258"/>
          </a:xfrm>
        </p:spPr>
        <p:txBody>
          <a:bodyPr>
            <a:normAutofit fontScale="85000" lnSpcReduction="20000"/>
          </a:bodyPr>
          <a:lstStyle/>
          <a:p>
            <a:pPr marL="0" indent="0" algn="ctr">
              <a:buNone/>
            </a:pPr>
            <a:r>
              <a:rPr lang="en-CA" sz="4400" b="1" u="sng" dirty="0"/>
              <a:t>Acknowledgements</a:t>
            </a:r>
          </a:p>
          <a:p>
            <a:pPr marL="0" indent="0">
              <a:buNone/>
            </a:pPr>
            <a:r>
              <a:rPr lang="en-CA" sz="4400" b="1" dirty="0"/>
              <a:t>Material</a:t>
            </a:r>
          </a:p>
          <a:p>
            <a:r>
              <a:rPr lang="en-CA" sz="4400" dirty="0" err="1"/>
              <a:t>Reinnier</a:t>
            </a:r>
            <a:r>
              <a:rPr lang="en-CA" sz="4400" dirty="0"/>
              <a:t> Padilla (HGEN)</a:t>
            </a:r>
          </a:p>
          <a:p>
            <a:pPr marL="0" indent="0">
              <a:buNone/>
            </a:pPr>
            <a:r>
              <a:rPr lang="en-CA" sz="4400" b="1" dirty="0"/>
              <a:t>Exercises</a:t>
            </a:r>
          </a:p>
          <a:p>
            <a:r>
              <a:rPr lang="en-CA" sz="4400" dirty="0"/>
              <a:t>Galaxy Tutorial Page</a:t>
            </a:r>
          </a:p>
          <a:p>
            <a:r>
              <a:rPr lang="en-CA" sz="4400" dirty="0"/>
              <a:t>DESeq2 Vignettes</a:t>
            </a:r>
          </a:p>
          <a:p>
            <a:r>
              <a:rPr lang="en-CA" sz="4400" dirty="0"/>
              <a:t>OSCA eBook</a:t>
            </a:r>
          </a:p>
          <a:p>
            <a:pPr marL="0" indent="0">
              <a:buNone/>
            </a:pPr>
            <a:r>
              <a:rPr lang="en-CA" sz="4400" b="1" dirty="0"/>
              <a:t>Data</a:t>
            </a:r>
          </a:p>
          <a:p>
            <a:r>
              <a:rPr lang="en-US" sz="4400" dirty="0"/>
              <a:t>10X Genomics</a:t>
            </a:r>
          </a:p>
          <a:p>
            <a:r>
              <a:rPr lang="en-US" sz="4400" dirty="0"/>
              <a:t>Stephen Turner </a:t>
            </a:r>
          </a:p>
        </p:txBody>
      </p:sp>
    </p:spTree>
    <p:extLst>
      <p:ext uri="{BB962C8B-B14F-4D97-AF65-F5344CB8AC3E}">
        <p14:creationId xmlns:p14="http://schemas.microsoft.com/office/powerpoint/2010/main" val="1478581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C9FCA7-FE71-7935-A5D3-199AB8F0D05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1169394" y="1370768"/>
            <a:ext cx="6805212" cy="3944751"/>
          </a:xfrm>
          <a:prstGeom prst="rect">
            <a:avLst/>
          </a:prstGeom>
        </p:spPr>
      </p:pic>
      <p:sp>
        <p:nvSpPr>
          <p:cNvPr id="4" name="TextBox 3">
            <a:extLst>
              <a:ext uri="{FF2B5EF4-FFF2-40B4-BE49-F238E27FC236}">
                <a16:creationId xmlns:a16="http://schemas.microsoft.com/office/drawing/2014/main" id="{A9BC2FC4-EFA9-2C52-0BFC-601DBB2F9F70}"/>
              </a:ext>
            </a:extLst>
          </p:cNvPr>
          <p:cNvSpPr txBox="1"/>
          <p:nvPr/>
        </p:nvSpPr>
        <p:spPr>
          <a:xfrm>
            <a:off x="1160585" y="5565531"/>
            <a:ext cx="2307981" cy="415498"/>
          </a:xfrm>
          <a:prstGeom prst="rect">
            <a:avLst/>
          </a:prstGeom>
          <a:solidFill>
            <a:schemeClr val="bg1"/>
          </a:solidFill>
        </p:spPr>
        <p:txBody>
          <a:bodyPr wrap="square" rtlCol="0">
            <a:spAutoFit/>
          </a:bodyPr>
          <a:lstStyle/>
          <a:p>
            <a:r>
              <a:rPr lang="en-US" sz="2100" dirty="0" err="1"/>
              <a:t>plotDispEsts</a:t>
            </a:r>
            <a:r>
              <a:rPr lang="en-US" sz="2100" dirty="0"/>
              <a:t>(dds)</a:t>
            </a:r>
          </a:p>
        </p:txBody>
      </p:sp>
      <p:sp>
        <p:nvSpPr>
          <p:cNvPr id="5" name="TextBox 4">
            <a:extLst>
              <a:ext uri="{FF2B5EF4-FFF2-40B4-BE49-F238E27FC236}">
                <a16:creationId xmlns:a16="http://schemas.microsoft.com/office/drawing/2014/main" id="{06D5B2A5-CC31-0E3D-D41D-1381B844016B}"/>
              </a:ext>
            </a:extLst>
          </p:cNvPr>
          <p:cNvSpPr txBox="1"/>
          <p:nvPr/>
        </p:nvSpPr>
        <p:spPr>
          <a:xfrm>
            <a:off x="4333734" y="5784590"/>
            <a:ext cx="4852590" cy="213585"/>
          </a:xfrm>
          <a:prstGeom prst="rect">
            <a:avLst/>
          </a:prstGeom>
          <a:noFill/>
        </p:spPr>
        <p:txBody>
          <a:bodyPr wrap="square" rtlCol="0">
            <a:spAutoFit/>
          </a:bodyPr>
          <a:lstStyle/>
          <a:p>
            <a:r>
              <a:rPr lang="en-US" sz="788" dirty="0"/>
              <a:t>Adapted from: https://</a:t>
            </a:r>
            <a:r>
              <a:rPr lang="en-US" sz="788" dirty="0" err="1"/>
              <a:t>hbctraining.github.io</a:t>
            </a:r>
            <a:r>
              <a:rPr lang="en-US" sz="788" dirty="0"/>
              <a:t>/</a:t>
            </a:r>
            <a:r>
              <a:rPr lang="en-US" sz="788" dirty="0" err="1"/>
              <a:t>DGE_workshop_salmon_online</a:t>
            </a:r>
            <a:r>
              <a:rPr lang="en-US" sz="788" dirty="0"/>
              <a:t>/schedule/links-to-</a:t>
            </a:r>
            <a:r>
              <a:rPr lang="en-US" sz="788" dirty="0" err="1"/>
              <a:t>lessons.html</a:t>
            </a:r>
            <a:endParaRPr lang="en-US" sz="788" dirty="0"/>
          </a:p>
        </p:txBody>
      </p:sp>
      <p:sp>
        <p:nvSpPr>
          <p:cNvPr id="10" name="Title 7">
            <a:extLst>
              <a:ext uri="{FF2B5EF4-FFF2-40B4-BE49-F238E27FC236}">
                <a16:creationId xmlns:a16="http://schemas.microsoft.com/office/drawing/2014/main" id="{EA669393-E245-6B6F-8BFF-9AD779BC1450}"/>
              </a:ext>
            </a:extLst>
          </p:cNvPr>
          <p:cNvSpPr>
            <a:spLocks noGrp="1"/>
          </p:cNvSpPr>
          <p:nvPr>
            <p:ph type="title"/>
          </p:nvPr>
        </p:nvSpPr>
        <p:spPr>
          <a:xfrm>
            <a:off x="628650" y="365123"/>
            <a:ext cx="7886700" cy="1325565"/>
          </a:xfrm>
        </p:spPr>
        <p:txBody>
          <a:bodyPr/>
          <a:lstStyle/>
          <a:p>
            <a:r>
              <a:rPr lang="en-CA" dirty="0"/>
              <a:t>Concerning Plots</a:t>
            </a:r>
            <a:endParaRPr lang="en-US" dirty="0"/>
          </a:p>
        </p:txBody>
      </p:sp>
    </p:spTree>
    <p:extLst>
      <p:ext uri="{BB962C8B-B14F-4D97-AF65-F5344CB8AC3E}">
        <p14:creationId xmlns:p14="http://schemas.microsoft.com/office/powerpoint/2010/main" val="136653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Differential Expression</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7843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5FA669-0265-D112-2055-3B58DED3FABD}"/>
              </a:ext>
            </a:extLst>
          </p:cNvPr>
          <p:cNvSpPr txBox="1"/>
          <p:nvPr/>
        </p:nvSpPr>
        <p:spPr>
          <a:xfrm>
            <a:off x="4047565" y="6123545"/>
            <a:ext cx="5096435" cy="369332"/>
          </a:xfrm>
          <a:prstGeom prst="rect">
            <a:avLst/>
          </a:prstGeom>
          <a:noFill/>
        </p:spPr>
        <p:txBody>
          <a:bodyPr wrap="square" rtlCol="0">
            <a:spAutoFit/>
          </a:bodyPr>
          <a:lstStyle/>
          <a:p>
            <a:r>
              <a:rPr lang="en-CA" sz="900" dirty="0">
                <a:latin typeface="Helvetica Neue" panose="02000503000000020004" pitchFamily="2" charset="0"/>
              </a:rPr>
              <a:t>Love, M. I., Huber, W. &amp; Anders, S. </a:t>
            </a:r>
            <a:r>
              <a:rPr lang="en-CA" sz="900" i="1" dirty="0">
                <a:latin typeface="Helvetica Neue" panose="02000503000000020004" pitchFamily="2" charset="0"/>
              </a:rPr>
              <a:t>Genome Biology </a:t>
            </a:r>
            <a:r>
              <a:rPr lang="en-CA" sz="900" b="1" dirty="0">
                <a:latin typeface="Helvetica Neue" panose="02000503000000020004" pitchFamily="2" charset="0"/>
              </a:rPr>
              <a:t>15</a:t>
            </a:r>
            <a:r>
              <a:rPr lang="en-CA" sz="900" dirty="0">
                <a:latin typeface="Helvetica Neue" panose="02000503000000020004" pitchFamily="2" charset="0"/>
              </a:rPr>
              <a:t>, doi:10.1186/s13059-014-0550-8 (2014). </a:t>
            </a:r>
          </a:p>
        </p:txBody>
      </p:sp>
      <p:sp>
        <p:nvSpPr>
          <p:cNvPr id="2" name="TextBox 1">
            <a:extLst>
              <a:ext uri="{FF2B5EF4-FFF2-40B4-BE49-F238E27FC236}">
                <a16:creationId xmlns:a16="http://schemas.microsoft.com/office/drawing/2014/main" id="{4A922674-5018-99BC-1C8A-28CC0605006C}"/>
              </a:ext>
            </a:extLst>
          </p:cNvPr>
          <p:cNvSpPr txBox="1"/>
          <p:nvPr/>
        </p:nvSpPr>
        <p:spPr>
          <a:xfrm>
            <a:off x="912758" y="4621990"/>
            <a:ext cx="5096435" cy="1200329"/>
          </a:xfrm>
          <a:prstGeom prst="rect">
            <a:avLst/>
          </a:prstGeom>
          <a:solidFill>
            <a:schemeClr val="bg1"/>
          </a:solidFill>
        </p:spPr>
        <p:txBody>
          <a:bodyPr wrap="square" rtlCol="0">
            <a:spAutoFit/>
          </a:bodyPr>
          <a:lstStyle/>
          <a:p>
            <a:r>
              <a:rPr lang="en-US" sz="1800" dirty="0"/>
              <a:t>Reasons for shrinkage of LFC estimates of genes towards zero:</a:t>
            </a:r>
          </a:p>
          <a:p>
            <a:pPr marL="257175" indent="-257175">
              <a:buFont typeface="Arial" panose="020B0604020202020204" pitchFamily="34" charset="0"/>
              <a:buChar char="•"/>
            </a:pPr>
            <a:r>
              <a:rPr lang="en-US" sz="1800" dirty="0"/>
              <a:t>Low counts</a:t>
            </a:r>
          </a:p>
          <a:p>
            <a:pPr marL="257175" indent="-257175">
              <a:buFont typeface="Arial" panose="020B0604020202020204" pitchFamily="34" charset="0"/>
              <a:buChar char="•"/>
            </a:pPr>
            <a:r>
              <a:rPr lang="en-US" sz="1800" dirty="0"/>
              <a:t>High dispersion values</a:t>
            </a:r>
          </a:p>
        </p:txBody>
      </p:sp>
      <p:pic>
        <p:nvPicPr>
          <p:cNvPr id="6" name="Picture 5">
            <a:extLst>
              <a:ext uri="{FF2B5EF4-FFF2-40B4-BE49-F238E27FC236}">
                <a16:creationId xmlns:a16="http://schemas.microsoft.com/office/drawing/2014/main" id="{35057717-6414-5EB4-9E3C-456EEDD78EC1}"/>
              </a:ext>
            </a:extLst>
          </p:cNvPr>
          <p:cNvPicPr>
            <a:picLocks noChangeAspect="1"/>
          </p:cNvPicPr>
          <p:nvPr/>
        </p:nvPicPr>
        <p:blipFill>
          <a:blip r:embed="rId3"/>
          <a:stretch>
            <a:fillRect/>
          </a:stretch>
        </p:blipFill>
        <p:spPr>
          <a:xfrm>
            <a:off x="2015565" y="1072865"/>
            <a:ext cx="5191526" cy="3532696"/>
          </a:xfrm>
          <a:prstGeom prst="rect">
            <a:avLst/>
          </a:prstGeom>
        </p:spPr>
      </p:pic>
      <p:sp>
        <p:nvSpPr>
          <p:cNvPr id="10" name="Title 7">
            <a:extLst>
              <a:ext uri="{FF2B5EF4-FFF2-40B4-BE49-F238E27FC236}">
                <a16:creationId xmlns:a16="http://schemas.microsoft.com/office/drawing/2014/main" id="{4456692A-D161-B96A-3839-9EA8357A1839}"/>
              </a:ext>
            </a:extLst>
          </p:cNvPr>
          <p:cNvSpPr>
            <a:spLocks noGrp="1"/>
          </p:cNvSpPr>
          <p:nvPr>
            <p:ph type="title"/>
          </p:nvPr>
        </p:nvSpPr>
        <p:spPr>
          <a:xfrm>
            <a:off x="628650" y="365123"/>
            <a:ext cx="7886700" cy="1325565"/>
          </a:xfrm>
        </p:spPr>
        <p:txBody>
          <a:bodyPr/>
          <a:lstStyle/>
          <a:p>
            <a:r>
              <a:rPr lang="en-CA" dirty="0"/>
              <a:t>LFC Shrinkage</a:t>
            </a:r>
            <a:endParaRPr lang="en-US" dirty="0"/>
          </a:p>
        </p:txBody>
      </p:sp>
    </p:spTree>
    <p:extLst>
      <p:ext uri="{BB962C8B-B14F-4D97-AF65-F5344CB8AC3E}">
        <p14:creationId xmlns:p14="http://schemas.microsoft.com/office/powerpoint/2010/main" val="25647095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4AA56B-8134-9B36-668E-965921D0CFB0}"/>
              </a:ext>
            </a:extLst>
          </p:cNvPr>
          <p:cNvPicPr>
            <a:picLocks noChangeAspect="1"/>
          </p:cNvPicPr>
          <p:nvPr/>
        </p:nvPicPr>
        <p:blipFill rotWithShape="1">
          <a:blip r:embed="rId3"/>
          <a:srcRect t="47722"/>
          <a:stretch/>
        </p:blipFill>
        <p:spPr>
          <a:xfrm>
            <a:off x="951317" y="1576787"/>
            <a:ext cx="7241365" cy="4101793"/>
          </a:xfrm>
          <a:prstGeom prst="rect">
            <a:avLst/>
          </a:prstGeom>
        </p:spPr>
      </p:pic>
      <p:sp>
        <p:nvSpPr>
          <p:cNvPr id="5" name="TextBox 4">
            <a:extLst>
              <a:ext uri="{FF2B5EF4-FFF2-40B4-BE49-F238E27FC236}">
                <a16:creationId xmlns:a16="http://schemas.microsoft.com/office/drawing/2014/main" id="{2B5FA669-0265-D112-2055-3B58DED3FABD}"/>
              </a:ext>
            </a:extLst>
          </p:cNvPr>
          <p:cNvSpPr txBox="1"/>
          <p:nvPr/>
        </p:nvSpPr>
        <p:spPr>
          <a:xfrm>
            <a:off x="4141695" y="5822319"/>
            <a:ext cx="5096435" cy="369332"/>
          </a:xfrm>
          <a:prstGeom prst="rect">
            <a:avLst/>
          </a:prstGeom>
          <a:noFill/>
        </p:spPr>
        <p:txBody>
          <a:bodyPr wrap="square" rtlCol="0">
            <a:spAutoFit/>
          </a:bodyPr>
          <a:lstStyle/>
          <a:p>
            <a:r>
              <a:rPr lang="en-CA" sz="900" dirty="0">
                <a:latin typeface="Helvetica Neue" panose="02000503000000020004" pitchFamily="2" charset="0"/>
              </a:rPr>
              <a:t>Love, M. I., Huber, W. &amp; Anders, S. </a:t>
            </a:r>
            <a:r>
              <a:rPr lang="en-CA" sz="900" i="1" dirty="0">
                <a:latin typeface="Helvetica Neue" panose="02000503000000020004" pitchFamily="2" charset="0"/>
              </a:rPr>
              <a:t>Genome Biology </a:t>
            </a:r>
            <a:r>
              <a:rPr lang="en-CA" sz="900" b="1" dirty="0">
                <a:latin typeface="Helvetica Neue" panose="02000503000000020004" pitchFamily="2" charset="0"/>
              </a:rPr>
              <a:t>15</a:t>
            </a:r>
            <a:r>
              <a:rPr lang="en-CA" sz="900" dirty="0">
                <a:latin typeface="Helvetica Neue" panose="02000503000000020004" pitchFamily="2" charset="0"/>
              </a:rPr>
              <a:t>, doi:10.1186/s13059-014-0550-8 (2014). </a:t>
            </a:r>
          </a:p>
        </p:txBody>
      </p:sp>
      <p:sp>
        <p:nvSpPr>
          <p:cNvPr id="9" name="Title 6">
            <a:extLst>
              <a:ext uri="{FF2B5EF4-FFF2-40B4-BE49-F238E27FC236}">
                <a16:creationId xmlns:a16="http://schemas.microsoft.com/office/drawing/2014/main" id="{AD66E6EF-E718-538C-794A-5267C60C13FD}"/>
              </a:ext>
            </a:extLst>
          </p:cNvPr>
          <p:cNvSpPr>
            <a:spLocks noGrp="1"/>
          </p:cNvSpPr>
          <p:nvPr>
            <p:ph type="title"/>
          </p:nvPr>
        </p:nvSpPr>
        <p:spPr>
          <a:xfrm>
            <a:off x="628650" y="365123"/>
            <a:ext cx="7886700" cy="1325565"/>
          </a:xfrm>
        </p:spPr>
        <p:txBody>
          <a:bodyPr/>
          <a:lstStyle/>
          <a:p>
            <a:r>
              <a:rPr lang="en-CA" dirty="0"/>
              <a:t>LFC Shrinkage Example</a:t>
            </a:r>
            <a:endParaRPr lang="en-US" dirty="0"/>
          </a:p>
        </p:txBody>
      </p:sp>
    </p:spTree>
    <p:extLst>
      <p:ext uri="{BB962C8B-B14F-4D97-AF65-F5344CB8AC3E}">
        <p14:creationId xmlns:p14="http://schemas.microsoft.com/office/powerpoint/2010/main" val="2233360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DGE with LFC shrinkage</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7643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537F-7673-0418-63D6-A7BA30EC514A}"/>
              </a:ext>
            </a:extLst>
          </p:cNvPr>
          <p:cNvSpPr>
            <a:spLocks noGrp="1"/>
          </p:cNvSpPr>
          <p:nvPr>
            <p:ph type="title"/>
          </p:nvPr>
        </p:nvSpPr>
        <p:spPr/>
        <p:txBody>
          <a:bodyPr/>
          <a:lstStyle/>
          <a:p>
            <a:r>
              <a:rPr lang="en-CA" dirty="0"/>
              <a:t>Visualizations</a:t>
            </a:r>
            <a:endParaRPr lang="en-US" dirty="0"/>
          </a:p>
        </p:txBody>
      </p:sp>
      <p:sp>
        <p:nvSpPr>
          <p:cNvPr id="3" name="Content Placeholder 2">
            <a:extLst>
              <a:ext uri="{FF2B5EF4-FFF2-40B4-BE49-F238E27FC236}">
                <a16:creationId xmlns:a16="http://schemas.microsoft.com/office/drawing/2014/main" id="{7AEFB78F-F2A0-957B-4629-BEB18051E667}"/>
              </a:ext>
            </a:extLst>
          </p:cNvPr>
          <p:cNvSpPr>
            <a:spLocks noGrp="1"/>
          </p:cNvSpPr>
          <p:nvPr>
            <p:ph idx="1"/>
          </p:nvPr>
        </p:nvSpPr>
        <p:spPr/>
        <p:txBody>
          <a:bodyPr/>
          <a:lstStyle/>
          <a:p>
            <a:r>
              <a:rPr lang="en-CA" dirty="0"/>
              <a:t>Visualization is an important step following DGE</a:t>
            </a:r>
          </a:p>
          <a:p>
            <a:r>
              <a:rPr lang="en-CA" dirty="0"/>
              <a:t>Many options available</a:t>
            </a:r>
          </a:p>
          <a:p>
            <a:pPr lvl="1"/>
            <a:r>
              <a:rPr lang="en-CA" dirty="0"/>
              <a:t>Mean-Abundance (MA) plot for diagnostics</a:t>
            </a:r>
          </a:p>
          <a:p>
            <a:pPr lvl="1"/>
            <a:r>
              <a:rPr lang="en-CA" dirty="0"/>
              <a:t>Volcano Plot</a:t>
            </a:r>
          </a:p>
          <a:p>
            <a:pPr lvl="1"/>
            <a:r>
              <a:rPr lang="en-CA" dirty="0"/>
              <a:t>Heatmap (useful for covariate-corrected models)</a:t>
            </a:r>
          </a:p>
          <a:p>
            <a:pPr lvl="1"/>
            <a:r>
              <a:rPr lang="en-CA" dirty="0"/>
              <a:t>Box Plot</a:t>
            </a:r>
          </a:p>
          <a:p>
            <a:pPr lvl="1"/>
            <a:r>
              <a:rPr lang="en-CA" dirty="0"/>
              <a:t>Violin Plot (usually single cell data)</a:t>
            </a:r>
          </a:p>
        </p:txBody>
      </p:sp>
      <p:pic>
        <p:nvPicPr>
          <p:cNvPr id="5" name="Picture 4">
            <a:extLst>
              <a:ext uri="{FF2B5EF4-FFF2-40B4-BE49-F238E27FC236}">
                <a16:creationId xmlns:a16="http://schemas.microsoft.com/office/drawing/2014/main" id="{18BF88D4-FE24-9BBF-5370-09519EC17782}"/>
              </a:ext>
            </a:extLst>
          </p:cNvPr>
          <p:cNvPicPr>
            <a:picLocks noChangeAspect="1"/>
          </p:cNvPicPr>
          <p:nvPr/>
        </p:nvPicPr>
        <p:blipFill rotWithShape="1">
          <a:blip r:embed="rId2"/>
          <a:srcRect l="1385" t="535"/>
          <a:stretch/>
        </p:blipFill>
        <p:spPr>
          <a:xfrm>
            <a:off x="386133" y="1255923"/>
            <a:ext cx="7886700" cy="4790564"/>
          </a:xfrm>
          <a:prstGeom prst="rect">
            <a:avLst/>
          </a:prstGeom>
        </p:spPr>
      </p:pic>
      <p:sp>
        <p:nvSpPr>
          <p:cNvPr id="6" name="TextBox 5">
            <a:extLst>
              <a:ext uri="{FF2B5EF4-FFF2-40B4-BE49-F238E27FC236}">
                <a16:creationId xmlns:a16="http://schemas.microsoft.com/office/drawing/2014/main" id="{81BD6D6B-9B6C-18CE-2A4F-431B862CE426}"/>
              </a:ext>
            </a:extLst>
          </p:cNvPr>
          <p:cNvSpPr txBox="1"/>
          <p:nvPr/>
        </p:nvSpPr>
        <p:spPr>
          <a:xfrm>
            <a:off x="275420" y="6046487"/>
            <a:ext cx="4781321" cy="369460"/>
          </a:xfrm>
          <a:prstGeom prst="rect">
            <a:avLst/>
          </a:prstGeom>
          <a:noFill/>
        </p:spPr>
        <p:txBody>
          <a:bodyPr wrap="square" rtlCol="0">
            <a:spAutoFit/>
          </a:bodyPr>
          <a:lstStyle/>
          <a:p>
            <a:r>
              <a:rPr lang="en-CA" dirty="0"/>
              <a:t>Image Source: </a:t>
            </a:r>
            <a:r>
              <a:rPr lang="en-CA" dirty="0" err="1"/>
              <a:t>Lazure</a:t>
            </a:r>
            <a:r>
              <a:rPr lang="en-CA" dirty="0"/>
              <a:t> et al., Nature Comms 2023</a:t>
            </a:r>
            <a:endParaRPr lang="en-US" dirty="0"/>
          </a:p>
        </p:txBody>
      </p:sp>
    </p:spTree>
    <p:extLst>
      <p:ext uri="{BB962C8B-B14F-4D97-AF65-F5344CB8AC3E}">
        <p14:creationId xmlns:p14="http://schemas.microsoft.com/office/powerpoint/2010/main" val="260764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Visualizations</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34933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1EFA4-726D-4767-0926-546946E0FD85}"/>
              </a:ext>
            </a:extLst>
          </p:cNvPr>
          <p:cNvSpPr>
            <a:spLocks noGrp="1"/>
          </p:cNvSpPr>
          <p:nvPr>
            <p:ph type="title"/>
          </p:nvPr>
        </p:nvSpPr>
        <p:spPr/>
        <p:txBody>
          <a:bodyPr/>
          <a:lstStyle/>
          <a:p>
            <a:r>
              <a:rPr lang="en-CA" dirty="0"/>
              <a:t>Functional Analysis</a:t>
            </a:r>
            <a:endParaRPr lang="en-US" dirty="0"/>
          </a:p>
        </p:txBody>
      </p:sp>
    </p:spTree>
    <p:extLst>
      <p:ext uri="{BB962C8B-B14F-4D97-AF65-F5344CB8AC3E}">
        <p14:creationId xmlns:p14="http://schemas.microsoft.com/office/powerpoint/2010/main" val="2863455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BFD2D-5D08-5A26-DC61-4AF6DC245137}"/>
              </a:ext>
            </a:extLst>
          </p:cNvPr>
          <p:cNvSpPr>
            <a:spLocks noGrp="1"/>
          </p:cNvSpPr>
          <p:nvPr>
            <p:ph type="title"/>
          </p:nvPr>
        </p:nvSpPr>
        <p:spPr/>
        <p:txBody>
          <a:bodyPr/>
          <a:lstStyle/>
          <a:p>
            <a:r>
              <a:rPr lang="en-CA" dirty="0"/>
              <a:t>Functional Analyses</a:t>
            </a:r>
            <a:endParaRPr lang="en-US" dirty="0"/>
          </a:p>
        </p:txBody>
      </p:sp>
      <p:sp>
        <p:nvSpPr>
          <p:cNvPr id="3" name="Content Placeholder 2">
            <a:extLst>
              <a:ext uri="{FF2B5EF4-FFF2-40B4-BE49-F238E27FC236}">
                <a16:creationId xmlns:a16="http://schemas.microsoft.com/office/drawing/2014/main" id="{39C1BD2E-ED1E-CA29-8369-4954B649E287}"/>
              </a:ext>
            </a:extLst>
          </p:cNvPr>
          <p:cNvSpPr>
            <a:spLocks noGrp="1"/>
          </p:cNvSpPr>
          <p:nvPr>
            <p:ph idx="1"/>
          </p:nvPr>
        </p:nvSpPr>
        <p:spPr/>
        <p:txBody>
          <a:bodyPr/>
          <a:lstStyle/>
          <a:p>
            <a:r>
              <a:rPr lang="en-CA" dirty="0"/>
              <a:t>List of DEGs may be insufficient to explain disease mechanisms</a:t>
            </a:r>
            <a:endParaRPr lang="en-US" dirty="0"/>
          </a:p>
          <a:p>
            <a:r>
              <a:rPr lang="en-US" dirty="0"/>
              <a:t>Aim to determine what processes are represented by DEGs</a:t>
            </a:r>
          </a:p>
          <a:p>
            <a:endParaRPr lang="en-US" dirty="0"/>
          </a:p>
          <a:p>
            <a:r>
              <a:rPr lang="en-US" dirty="0"/>
              <a:t>Gene-set Enrichment Analysis (GSEA)</a:t>
            </a:r>
          </a:p>
          <a:p>
            <a:r>
              <a:rPr lang="en-US" dirty="0"/>
              <a:t>Gene ontology</a:t>
            </a:r>
          </a:p>
          <a:p>
            <a:endParaRPr lang="en-CA" dirty="0"/>
          </a:p>
        </p:txBody>
      </p:sp>
    </p:spTree>
    <p:extLst>
      <p:ext uri="{BB962C8B-B14F-4D97-AF65-F5344CB8AC3E}">
        <p14:creationId xmlns:p14="http://schemas.microsoft.com/office/powerpoint/2010/main" val="2966688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A3B5C3-93A1-57B6-FEE1-3B8FE1760935}"/>
              </a:ext>
            </a:extLst>
          </p:cNvPr>
          <p:cNvSpPr>
            <a:spLocks noGrp="1"/>
          </p:cNvSpPr>
          <p:nvPr>
            <p:ph idx="1"/>
          </p:nvPr>
        </p:nvSpPr>
        <p:spPr/>
        <p:txBody>
          <a:bodyPr/>
          <a:lstStyle/>
          <a:p>
            <a:endParaRPr lang="en-US"/>
          </a:p>
        </p:txBody>
      </p:sp>
      <p:sp>
        <p:nvSpPr>
          <p:cNvPr id="5" name="Title 4">
            <a:extLst>
              <a:ext uri="{FF2B5EF4-FFF2-40B4-BE49-F238E27FC236}">
                <a16:creationId xmlns:a16="http://schemas.microsoft.com/office/drawing/2014/main" id="{9DE2D652-7D48-A796-ADF7-A81FA0E8640D}"/>
              </a:ext>
            </a:extLst>
          </p:cNvPr>
          <p:cNvSpPr txBox="1">
            <a:spLocks noGrp="1"/>
          </p:cNvSpPr>
          <p:nvPr>
            <p:ph type="title"/>
          </p:nvPr>
        </p:nvSpPr>
        <p:spPr>
          <a:xfrm>
            <a:off x="628650" y="365125"/>
            <a:ext cx="7886700" cy="1325563"/>
          </a:xfrm>
          <a:prstGeom prst="rect">
            <a:avLst/>
          </a:prstGeom>
          <a:noFill/>
        </p:spPr>
        <p:txBody>
          <a:bodyPr wrap="square" rtlCol="0">
            <a:spAutoFit/>
          </a:bodyPr>
          <a:lstStyle/>
          <a:p>
            <a:r>
              <a:rPr lang="en-US" sz="4400" dirty="0"/>
              <a:t>Gene set enrichment analysis (GSEA)</a:t>
            </a:r>
          </a:p>
        </p:txBody>
      </p:sp>
      <p:pic>
        <p:nvPicPr>
          <p:cNvPr id="6" name="Picture 5" descr="Diagram&#10;&#10;Description automatically generated">
            <a:extLst>
              <a:ext uri="{FF2B5EF4-FFF2-40B4-BE49-F238E27FC236}">
                <a16:creationId xmlns:a16="http://schemas.microsoft.com/office/drawing/2014/main" id="{03E92137-A7D0-DDBD-8D07-A6D63391669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b="3836"/>
          <a:stretch/>
        </p:blipFill>
        <p:spPr>
          <a:xfrm>
            <a:off x="839376" y="1825627"/>
            <a:ext cx="7622363" cy="4486274"/>
          </a:xfrm>
          <a:prstGeom prst="rect">
            <a:avLst/>
          </a:prstGeom>
        </p:spPr>
      </p:pic>
      <p:sp>
        <p:nvSpPr>
          <p:cNvPr id="7" name="TextBox 6">
            <a:extLst>
              <a:ext uri="{FF2B5EF4-FFF2-40B4-BE49-F238E27FC236}">
                <a16:creationId xmlns:a16="http://schemas.microsoft.com/office/drawing/2014/main" id="{CFE95356-427E-2076-DDC2-A608E28E7231}"/>
              </a:ext>
            </a:extLst>
          </p:cNvPr>
          <p:cNvSpPr txBox="1"/>
          <p:nvPr/>
        </p:nvSpPr>
        <p:spPr>
          <a:xfrm>
            <a:off x="3602102" y="6401913"/>
            <a:ext cx="4056681" cy="456087"/>
          </a:xfrm>
          <a:prstGeom prst="rect">
            <a:avLst/>
          </a:prstGeom>
          <a:noFill/>
        </p:spPr>
        <p:txBody>
          <a:bodyPr wrap="square" rtlCol="0">
            <a:spAutoFit/>
          </a:bodyPr>
          <a:lstStyle/>
          <a:p>
            <a:r>
              <a:rPr lang="en-CA" sz="788" dirty="0">
                <a:latin typeface="Helvetica Neue" panose="02000503000000020004" pitchFamily="2" charset="0"/>
              </a:rPr>
              <a:t>Subramanian, A. </a:t>
            </a:r>
            <a:r>
              <a:rPr lang="en-CA" sz="788" i="1" dirty="0">
                <a:latin typeface="Helvetica Neue" panose="02000503000000020004" pitchFamily="2" charset="0"/>
              </a:rPr>
              <a:t>et al. PNAS </a:t>
            </a:r>
            <a:r>
              <a:rPr lang="en-CA" sz="788" b="1" dirty="0">
                <a:latin typeface="Helvetica Neue" panose="02000503000000020004" pitchFamily="2" charset="0"/>
              </a:rPr>
              <a:t>102</a:t>
            </a:r>
            <a:r>
              <a:rPr lang="en-CA" sz="788" dirty="0">
                <a:latin typeface="Helvetica Neue" panose="02000503000000020004" pitchFamily="2" charset="0"/>
              </a:rPr>
              <a:t>, 15545-15550, doi:10.1073/pnas.0506580102 (2005). </a:t>
            </a:r>
          </a:p>
          <a:p>
            <a:endParaRPr lang="en-US" sz="788" dirty="0"/>
          </a:p>
        </p:txBody>
      </p:sp>
    </p:spTree>
    <p:extLst>
      <p:ext uri="{BB962C8B-B14F-4D97-AF65-F5344CB8AC3E}">
        <p14:creationId xmlns:p14="http://schemas.microsoft.com/office/powerpoint/2010/main" val="36019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A229-43F2-5E27-C342-33D430B3085D}"/>
              </a:ext>
            </a:extLst>
          </p:cNvPr>
          <p:cNvSpPr>
            <a:spLocks noGrp="1"/>
          </p:cNvSpPr>
          <p:nvPr>
            <p:ph type="title"/>
          </p:nvPr>
        </p:nvSpPr>
        <p:spPr/>
        <p:txBody>
          <a:bodyPr/>
          <a:lstStyle/>
          <a:p>
            <a:r>
              <a:rPr lang="en-CA" dirty="0"/>
              <a:t>Introduction</a:t>
            </a:r>
            <a:endParaRPr lang="en-US" dirty="0"/>
          </a:p>
        </p:txBody>
      </p:sp>
    </p:spTree>
    <p:extLst>
      <p:ext uri="{BB962C8B-B14F-4D97-AF65-F5344CB8AC3E}">
        <p14:creationId xmlns:p14="http://schemas.microsoft.com/office/powerpoint/2010/main" val="2834155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D2E124-BD6E-512E-627A-725278C70230}"/>
              </a:ext>
            </a:extLst>
          </p:cNvPr>
          <p:cNvPicPr>
            <a:picLocks noChangeAspect="1"/>
          </p:cNvPicPr>
          <p:nvPr/>
        </p:nvPicPr>
        <p:blipFill>
          <a:blip r:embed="rId3"/>
          <a:stretch>
            <a:fillRect/>
          </a:stretch>
        </p:blipFill>
        <p:spPr>
          <a:xfrm>
            <a:off x="5500471" y="1363764"/>
            <a:ext cx="2946893" cy="2361621"/>
          </a:xfrm>
          <a:prstGeom prst="rect">
            <a:avLst/>
          </a:prstGeom>
        </p:spPr>
      </p:pic>
      <p:pic>
        <p:nvPicPr>
          <p:cNvPr id="4" name="Picture 3" descr="Chart, bar chart&#10;&#10;Description automatically generated">
            <a:extLst>
              <a:ext uri="{FF2B5EF4-FFF2-40B4-BE49-F238E27FC236}">
                <a16:creationId xmlns:a16="http://schemas.microsoft.com/office/drawing/2014/main" id="{53C73DA4-2CAB-3A6D-BE05-A406C8F86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8778" y="4008809"/>
            <a:ext cx="3261693" cy="2387844"/>
          </a:xfrm>
          <a:prstGeom prst="rect">
            <a:avLst/>
          </a:prstGeom>
        </p:spPr>
      </p:pic>
      <p:pic>
        <p:nvPicPr>
          <p:cNvPr id="5" name="Picture 4">
            <a:extLst>
              <a:ext uri="{FF2B5EF4-FFF2-40B4-BE49-F238E27FC236}">
                <a16:creationId xmlns:a16="http://schemas.microsoft.com/office/drawing/2014/main" id="{190D738E-3DC0-0A4C-DA79-4F0BF5272649}"/>
              </a:ext>
            </a:extLst>
          </p:cNvPr>
          <p:cNvPicPr>
            <a:picLocks noChangeAspect="1"/>
          </p:cNvPicPr>
          <p:nvPr/>
        </p:nvPicPr>
        <p:blipFill>
          <a:blip r:embed="rId5"/>
          <a:stretch>
            <a:fillRect/>
          </a:stretch>
        </p:blipFill>
        <p:spPr>
          <a:xfrm>
            <a:off x="2635933" y="1487010"/>
            <a:ext cx="2600325" cy="2238375"/>
          </a:xfrm>
          <a:prstGeom prst="rect">
            <a:avLst/>
          </a:prstGeom>
        </p:spPr>
      </p:pic>
      <p:grpSp>
        <p:nvGrpSpPr>
          <p:cNvPr id="11" name="Group 10">
            <a:extLst>
              <a:ext uri="{FF2B5EF4-FFF2-40B4-BE49-F238E27FC236}">
                <a16:creationId xmlns:a16="http://schemas.microsoft.com/office/drawing/2014/main" id="{2DE10B46-2199-6162-31BB-9C42382CEDCF}"/>
              </a:ext>
            </a:extLst>
          </p:cNvPr>
          <p:cNvGrpSpPr/>
          <p:nvPr/>
        </p:nvGrpSpPr>
        <p:grpSpPr>
          <a:xfrm>
            <a:off x="404980" y="1472829"/>
            <a:ext cx="1966741" cy="4796995"/>
            <a:chOff x="238044" y="783564"/>
            <a:chExt cx="2137996" cy="5493582"/>
          </a:xfrm>
        </p:grpSpPr>
        <p:pic>
          <p:nvPicPr>
            <p:cNvPr id="9" name="Picture 8">
              <a:extLst>
                <a:ext uri="{FF2B5EF4-FFF2-40B4-BE49-F238E27FC236}">
                  <a16:creationId xmlns:a16="http://schemas.microsoft.com/office/drawing/2014/main" id="{F3368880-C3D7-9877-6610-CA61FDD0EABE}"/>
                </a:ext>
              </a:extLst>
            </p:cNvPr>
            <p:cNvPicPr>
              <a:picLocks noChangeAspect="1"/>
            </p:cNvPicPr>
            <p:nvPr/>
          </p:nvPicPr>
          <p:blipFill>
            <a:blip r:embed="rId6"/>
            <a:stretch>
              <a:fillRect/>
            </a:stretch>
          </p:blipFill>
          <p:spPr>
            <a:xfrm>
              <a:off x="238044" y="783564"/>
              <a:ext cx="2137996" cy="5490163"/>
            </a:xfrm>
            <a:prstGeom prst="rect">
              <a:avLst/>
            </a:prstGeom>
          </p:spPr>
        </p:pic>
        <p:sp>
          <p:nvSpPr>
            <p:cNvPr id="10" name="Rectangle 9">
              <a:extLst>
                <a:ext uri="{FF2B5EF4-FFF2-40B4-BE49-F238E27FC236}">
                  <a16:creationId xmlns:a16="http://schemas.microsoft.com/office/drawing/2014/main" id="{79D596D0-9110-3090-8E81-F65A1BAED381}"/>
                </a:ext>
              </a:extLst>
            </p:cNvPr>
            <p:cNvSpPr/>
            <p:nvPr/>
          </p:nvSpPr>
          <p:spPr>
            <a:xfrm>
              <a:off x="2156843" y="2988823"/>
              <a:ext cx="219197" cy="3288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3" name="Title 2">
            <a:extLst>
              <a:ext uri="{FF2B5EF4-FFF2-40B4-BE49-F238E27FC236}">
                <a16:creationId xmlns:a16="http://schemas.microsoft.com/office/drawing/2014/main" id="{DCC399B6-650E-BE5B-66D7-3DD0B2E6A2F4}"/>
              </a:ext>
            </a:extLst>
          </p:cNvPr>
          <p:cNvSpPr>
            <a:spLocks noGrp="1"/>
          </p:cNvSpPr>
          <p:nvPr>
            <p:ph type="title"/>
          </p:nvPr>
        </p:nvSpPr>
        <p:spPr/>
        <p:txBody>
          <a:bodyPr/>
          <a:lstStyle/>
          <a:p>
            <a:r>
              <a:rPr lang="en-CA" dirty="0"/>
              <a:t>Ranked List</a:t>
            </a:r>
            <a:endParaRPr lang="en-US" dirty="0"/>
          </a:p>
        </p:txBody>
      </p:sp>
      <p:sp>
        <p:nvSpPr>
          <p:cNvPr id="8" name="TextBox 7">
            <a:extLst>
              <a:ext uri="{FF2B5EF4-FFF2-40B4-BE49-F238E27FC236}">
                <a16:creationId xmlns:a16="http://schemas.microsoft.com/office/drawing/2014/main" id="{58411172-1BFB-0F2D-4AAE-9E25BA9F0831}"/>
              </a:ext>
            </a:extLst>
          </p:cNvPr>
          <p:cNvSpPr txBox="1"/>
          <p:nvPr/>
        </p:nvSpPr>
        <p:spPr>
          <a:xfrm>
            <a:off x="5137391" y="5813737"/>
            <a:ext cx="4056681" cy="582916"/>
          </a:xfrm>
          <a:prstGeom prst="rect">
            <a:avLst/>
          </a:prstGeom>
          <a:noFill/>
        </p:spPr>
        <p:txBody>
          <a:bodyPr wrap="square" rtlCol="0">
            <a:spAutoFit/>
          </a:bodyPr>
          <a:lstStyle/>
          <a:p>
            <a:r>
              <a:rPr lang="en-CA" sz="1200" dirty="0">
                <a:latin typeface="Helvetica Neue" panose="02000503000000020004" pitchFamily="2" charset="0"/>
              </a:rPr>
              <a:t>Subramanian, A. </a:t>
            </a:r>
            <a:r>
              <a:rPr lang="en-CA" sz="1200" i="1" dirty="0">
                <a:latin typeface="Helvetica Neue" panose="02000503000000020004" pitchFamily="2" charset="0"/>
              </a:rPr>
              <a:t>et al. PNAS </a:t>
            </a:r>
            <a:r>
              <a:rPr lang="en-CA" sz="1200" b="1" dirty="0">
                <a:latin typeface="Helvetica Neue" panose="02000503000000020004" pitchFamily="2" charset="0"/>
              </a:rPr>
              <a:t>102</a:t>
            </a:r>
            <a:r>
              <a:rPr lang="en-CA" sz="1200" dirty="0">
                <a:latin typeface="Helvetica Neue" panose="02000503000000020004" pitchFamily="2" charset="0"/>
              </a:rPr>
              <a:t>, 15545-15550, doi:10.1073/pnas.0506580102 (2005). </a:t>
            </a:r>
            <a:r>
              <a:rPr lang="en-US" sz="1200" b="0" i="0" dirty="0">
                <a:solidFill>
                  <a:srgbClr val="333333"/>
                </a:solidFill>
                <a:effectLst/>
                <a:highlight>
                  <a:srgbClr val="FFFFFF"/>
                </a:highlight>
                <a:latin typeface="-apple-system"/>
              </a:rPr>
              <a:t>Eden, E., Navon, R., </a:t>
            </a:r>
            <a:endParaRPr lang="en-CA" sz="1200" dirty="0">
              <a:latin typeface="Helvetica Neue" panose="02000503000000020004" pitchFamily="2" charset="0"/>
            </a:endParaRPr>
          </a:p>
          <a:p>
            <a:endParaRPr lang="en-US" sz="788" dirty="0"/>
          </a:p>
        </p:txBody>
      </p:sp>
    </p:spTree>
    <p:extLst>
      <p:ext uri="{BB962C8B-B14F-4D97-AF65-F5344CB8AC3E}">
        <p14:creationId xmlns:p14="http://schemas.microsoft.com/office/powerpoint/2010/main" val="244299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1FEA398-E72B-534F-CFBF-584702CC39CF}"/>
              </a:ext>
            </a:extLst>
          </p:cNvPr>
          <p:cNvGrpSpPr/>
          <p:nvPr/>
        </p:nvGrpSpPr>
        <p:grpSpPr>
          <a:xfrm>
            <a:off x="628650" y="1580444"/>
            <a:ext cx="5715706" cy="4912433"/>
            <a:chOff x="2637690" y="1083812"/>
            <a:chExt cx="6154617" cy="5545588"/>
          </a:xfrm>
        </p:grpSpPr>
        <p:pic>
          <p:nvPicPr>
            <p:cNvPr id="6" name="Picture 5">
              <a:extLst>
                <a:ext uri="{FF2B5EF4-FFF2-40B4-BE49-F238E27FC236}">
                  <a16:creationId xmlns:a16="http://schemas.microsoft.com/office/drawing/2014/main" id="{60C7F3B9-EB0C-DD58-BB62-85EC315A36B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l="40603"/>
            <a:stretch/>
          </p:blipFill>
          <p:spPr>
            <a:xfrm>
              <a:off x="2637691" y="1083812"/>
              <a:ext cx="6154616" cy="5545588"/>
            </a:xfrm>
            <a:prstGeom prst="rect">
              <a:avLst/>
            </a:prstGeom>
          </p:spPr>
        </p:pic>
        <p:sp>
          <p:nvSpPr>
            <p:cNvPr id="2" name="Rectangle 1">
              <a:extLst>
                <a:ext uri="{FF2B5EF4-FFF2-40B4-BE49-F238E27FC236}">
                  <a16:creationId xmlns:a16="http://schemas.microsoft.com/office/drawing/2014/main" id="{97BDC917-F31A-3297-DB64-00CDA2C1574B}"/>
                </a:ext>
              </a:extLst>
            </p:cNvPr>
            <p:cNvSpPr/>
            <p:nvPr/>
          </p:nvSpPr>
          <p:spPr>
            <a:xfrm>
              <a:off x="2637690" y="1582615"/>
              <a:ext cx="404447" cy="149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sp>
        <p:nvSpPr>
          <p:cNvPr id="4" name="Title 3">
            <a:extLst>
              <a:ext uri="{FF2B5EF4-FFF2-40B4-BE49-F238E27FC236}">
                <a16:creationId xmlns:a16="http://schemas.microsoft.com/office/drawing/2014/main" id="{06AF0C14-8E25-07FE-6171-CF9DD496314E}"/>
              </a:ext>
            </a:extLst>
          </p:cNvPr>
          <p:cNvSpPr>
            <a:spLocks noGrp="1"/>
          </p:cNvSpPr>
          <p:nvPr>
            <p:ph type="title"/>
          </p:nvPr>
        </p:nvSpPr>
        <p:spPr/>
        <p:txBody>
          <a:bodyPr/>
          <a:lstStyle/>
          <a:p>
            <a:r>
              <a:rPr lang="en-CA" dirty="0"/>
              <a:t>Enrichment Score Calculation</a:t>
            </a:r>
            <a:endParaRPr lang="en-US" dirty="0"/>
          </a:p>
        </p:txBody>
      </p:sp>
    </p:spTree>
    <p:extLst>
      <p:ext uri="{BB962C8B-B14F-4D97-AF65-F5344CB8AC3E}">
        <p14:creationId xmlns:p14="http://schemas.microsoft.com/office/powerpoint/2010/main" val="1154630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a:t>
            </a:r>
            <a:r>
              <a:rPr lang="en-CA" dirty="0" err="1"/>
              <a:t>fgsea</a:t>
            </a:r>
            <a:r>
              <a:rPr lang="en-CA" dirty="0"/>
              <a:t> Package</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3847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2BFC9-AEC2-1964-5432-467831D4F78B}"/>
              </a:ext>
            </a:extLst>
          </p:cNvPr>
          <p:cNvSpPr>
            <a:spLocks noGrp="1"/>
          </p:cNvSpPr>
          <p:nvPr>
            <p:ph type="title"/>
          </p:nvPr>
        </p:nvSpPr>
        <p:spPr/>
        <p:txBody>
          <a:bodyPr/>
          <a:lstStyle/>
          <a:p>
            <a:r>
              <a:rPr lang="en-CA" dirty="0"/>
              <a:t>Exercise: </a:t>
            </a:r>
            <a:r>
              <a:rPr lang="en-CA" dirty="0" err="1"/>
              <a:t>MSigDB</a:t>
            </a:r>
            <a:endParaRPr lang="en-US" dirty="0"/>
          </a:p>
        </p:txBody>
      </p:sp>
      <p:sp>
        <p:nvSpPr>
          <p:cNvPr id="3" name="Text Placeholder 2">
            <a:extLst>
              <a:ext uri="{FF2B5EF4-FFF2-40B4-BE49-F238E27FC236}">
                <a16:creationId xmlns:a16="http://schemas.microsoft.com/office/drawing/2014/main" id="{EF8C318E-C79E-479C-8011-4B390B8346E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80943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A52AA-6199-D623-7182-6853BCF71F0E}"/>
              </a:ext>
            </a:extLst>
          </p:cNvPr>
          <p:cNvSpPr>
            <a:spLocks noGrp="1"/>
          </p:cNvSpPr>
          <p:nvPr>
            <p:ph type="title"/>
          </p:nvPr>
        </p:nvSpPr>
        <p:spPr/>
        <p:txBody>
          <a:bodyPr/>
          <a:lstStyle/>
          <a:p>
            <a:r>
              <a:rPr lang="en-CA" dirty="0"/>
              <a:t>Gene Ontology</a:t>
            </a:r>
            <a:endParaRPr lang="en-US" dirty="0"/>
          </a:p>
        </p:txBody>
      </p:sp>
      <p:sp>
        <p:nvSpPr>
          <p:cNvPr id="3" name="Content Placeholder 2">
            <a:extLst>
              <a:ext uri="{FF2B5EF4-FFF2-40B4-BE49-F238E27FC236}">
                <a16:creationId xmlns:a16="http://schemas.microsoft.com/office/drawing/2014/main" id="{6377A873-32B0-C8CC-F470-00222B9BB89C}"/>
              </a:ext>
            </a:extLst>
          </p:cNvPr>
          <p:cNvSpPr>
            <a:spLocks noGrp="1"/>
          </p:cNvSpPr>
          <p:nvPr>
            <p:ph idx="1"/>
          </p:nvPr>
        </p:nvSpPr>
        <p:spPr>
          <a:xfrm>
            <a:off x="628650" y="1825627"/>
            <a:ext cx="4227830" cy="4351335"/>
          </a:xfrm>
        </p:spPr>
        <p:txBody>
          <a:bodyPr/>
          <a:lstStyle/>
          <a:p>
            <a:r>
              <a:rPr lang="en-CA" dirty="0"/>
              <a:t>Gene Sets don’t consider hierarchical structure</a:t>
            </a:r>
          </a:p>
          <a:p>
            <a:endParaRPr lang="en-CA" dirty="0"/>
          </a:p>
          <a:p>
            <a:r>
              <a:rPr lang="en-CA" b="1" dirty="0"/>
              <a:t>Gene Ontology</a:t>
            </a:r>
            <a:r>
              <a:rPr lang="en-CA" dirty="0"/>
              <a:t> presents gene sets along a hierarchy</a:t>
            </a:r>
          </a:p>
          <a:p>
            <a:endParaRPr lang="en-CA" b="1" dirty="0"/>
          </a:p>
          <a:p>
            <a:r>
              <a:rPr lang="en-CA" dirty="0"/>
              <a:t>Hypergeometric distribution</a:t>
            </a:r>
          </a:p>
        </p:txBody>
      </p:sp>
      <p:sp>
        <p:nvSpPr>
          <p:cNvPr id="4" name="TextBox 3">
            <a:extLst>
              <a:ext uri="{FF2B5EF4-FFF2-40B4-BE49-F238E27FC236}">
                <a16:creationId xmlns:a16="http://schemas.microsoft.com/office/drawing/2014/main" id="{0E3AA7DB-88D5-525B-3643-D89BE81927E2}"/>
              </a:ext>
            </a:extLst>
          </p:cNvPr>
          <p:cNvSpPr txBox="1"/>
          <p:nvPr/>
        </p:nvSpPr>
        <p:spPr>
          <a:xfrm>
            <a:off x="0" y="6311901"/>
            <a:ext cx="7498080" cy="461665"/>
          </a:xfrm>
          <a:prstGeom prst="rect">
            <a:avLst/>
          </a:prstGeom>
          <a:noFill/>
        </p:spPr>
        <p:txBody>
          <a:bodyPr wrap="square" rtlCol="0">
            <a:spAutoFit/>
          </a:bodyPr>
          <a:lstStyle/>
          <a:p>
            <a:r>
              <a:rPr lang="en-US" sz="1200" b="0" i="0">
                <a:solidFill>
                  <a:srgbClr val="333333"/>
                </a:solidFill>
                <a:effectLst/>
                <a:highlight>
                  <a:srgbClr val="FFFFFF"/>
                </a:highlight>
                <a:latin typeface="-apple-system"/>
              </a:rPr>
              <a:t>Steinfeld, I. </a:t>
            </a:r>
            <a:r>
              <a:rPr lang="en-US" sz="1200" b="0" i="1">
                <a:solidFill>
                  <a:srgbClr val="333333"/>
                </a:solidFill>
                <a:effectLst/>
                <a:highlight>
                  <a:srgbClr val="FFFFFF"/>
                </a:highlight>
                <a:latin typeface="-apple-system"/>
              </a:rPr>
              <a:t>et al.</a:t>
            </a:r>
            <a:r>
              <a:rPr lang="en-US" sz="1200" b="0" i="0">
                <a:solidFill>
                  <a:srgbClr val="333333"/>
                </a:solidFill>
                <a:effectLst/>
                <a:highlight>
                  <a:srgbClr val="FFFFFF"/>
                </a:highlight>
                <a:latin typeface="-apple-system"/>
              </a:rPr>
              <a:t> </a:t>
            </a:r>
            <a:r>
              <a:rPr lang="en-US" sz="1200" b="0" i="1">
                <a:solidFill>
                  <a:srgbClr val="333333"/>
                </a:solidFill>
                <a:effectLst/>
                <a:highlight>
                  <a:srgbClr val="FFFFFF"/>
                </a:highlight>
                <a:latin typeface="-apple-system"/>
              </a:rPr>
              <a:t>GOrilla</a:t>
            </a:r>
            <a:r>
              <a:rPr lang="en-US" sz="1200" b="0" i="0">
                <a:solidFill>
                  <a:srgbClr val="333333"/>
                </a:solidFill>
                <a:effectLst/>
                <a:highlight>
                  <a:srgbClr val="FFFFFF"/>
                </a:highlight>
                <a:latin typeface="-apple-system"/>
              </a:rPr>
              <a:t>: a tool for discovery and visualization of enriched GO terms in ranked gene lists. </a:t>
            </a:r>
            <a:r>
              <a:rPr lang="en-US" sz="1200" b="0" i="1">
                <a:solidFill>
                  <a:srgbClr val="333333"/>
                </a:solidFill>
                <a:effectLst/>
                <a:highlight>
                  <a:srgbClr val="FFFFFF"/>
                </a:highlight>
                <a:latin typeface="-apple-system"/>
              </a:rPr>
              <a:t>BMC Bioinformatics</a:t>
            </a:r>
            <a:r>
              <a:rPr lang="en-US" sz="1200" b="0" i="0">
                <a:solidFill>
                  <a:srgbClr val="333333"/>
                </a:solidFill>
                <a:effectLst/>
                <a:highlight>
                  <a:srgbClr val="FFFFFF"/>
                </a:highlight>
                <a:latin typeface="-apple-system"/>
              </a:rPr>
              <a:t> </a:t>
            </a:r>
            <a:r>
              <a:rPr lang="en-US" sz="1200" b="1" i="0">
                <a:solidFill>
                  <a:srgbClr val="333333"/>
                </a:solidFill>
                <a:effectLst/>
                <a:highlight>
                  <a:srgbClr val="FFFFFF"/>
                </a:highlight>
                <a:latin typeface="-apple-system"/>
              </a:rPr>
              <a:t>10</a:t>
            </a:r>
            <a:r>
              <a:rPr lang="en-US" sz="1200" b="0" i="0">
                <a:solidFill>
                  <a:srgbClr val="333333"/>
                </a:solidFill>
                <a:effectLst/>
                <a:highlight>
                  <a:srgbClr val="FFFFFF"/>
                </a:highlight>
                <a:latin typeface="-apple-system"/>
              </a:rPr>
              <a:t>, 48 (2009). https://doi.org/10.1186/1471-2105-10-48</a:t>
            </a:r>
            <a:endParaRPr lang="en-US" sz="1400" dirty="0"/>
          </a:p>
        </p:txBody>
      </p:sp>
      <p:pic>
        <p:nvPicPr>
          <p:cNvPr id="1028" name="Picture 4" descr="figure 1">
            <a:extLst>
              <a:ext uri="{FF2B5EF4-FFF2-40B4-BE49-F238E27FC236}">
                <a16:creationId xmlns:a16="http://schemas.microsoft.com/office/drawing/2014/main" id="{3CD29675-08A0-CE19-B748-2A5775519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680" y="365123"/>
            <a:ext cx="4084320" cy="572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1733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1CBD-5F32-6738-FC8A-A00EA6E6CBD2}"/>
              </a:ext>
            </a:extLst>
          </p:cNvPr>
          <p:cNvSpPr>
            <a:spLocks noGrp="1"/>
          </p:cNvSpPr>
          <p:nvPr>
            <p:ph type="title"/>
          </p:nvPr>
        </p:nvSpPr>
        <p:spPr/>
        <p:txBody>
          <a:bodyPr/>
          <a:lstStyle/>
          <a:p>
            <a:r>
              <a:rPr lang="en-CA" dirty="0"/>
              <a:t>Single Cell Data</a:t>
            </a:r>
            <a:endParaRPr lang="en-US" dirty="0"/>
          </a:p>
        </p:txBody>
      </p:sp>
    </p:spTree>
    <p:extLst>
      <p:ext uri="{BB962C8B-B14F-4D97-AF65-F5344CB8AC3E}">
        <p14:creationId xmlns:p14="http://schemas.microsoft.com/office/powerpoint/2010/main" val="1944726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02F-70CF-6D87-E04E-23765C491677}"/>
              </a:ext>
            </a:extLst>
          </p:cNvPr>
          <p:cNvSpPr>
            <a:spLocks noGrp="1"/>
          </p:cNvSpPr>
          <p:nvPr>
            <p:ph type="title"/>
          </p:nvPr>
        </p:nvSpPr>
        <p:spPr/>
        <p:txBody>
          <a:bodyPr/>
          <a:lstStyle/>
          <a:p>
            <a:r>
              <a:rPr lang="en-CA" dirty="0"/>
              <a:t>What is Single-Cell Sequencing</a:t>
            </a:r>
          </a:p>
        </p:txBody>
      </p:sp>
      <p:sp>
        <p:nvSpPr>
          <p:cNvPr id="3" name="Content Placeholder 2">
            <a:extLst>
              <a:ext uri="{FF2B5EF4-FFF2-40B4-BE49-F238E27FC236}">
                <a16:creationId xmlns:a16="http://schemas.microsoft.com/office/drawing/2014/main" id="{D1EA0241-27E9-56BD-CC0C-E93E386D80C4}"/>
              </a:ext>
            </a:extLst>
          </p:cNvPr>
          <p:cNvSpPr>
            <a:spLocks noGrp="1"/>
          </p:cNvSpPr>
          <p:nvPr>
            <p:ph idx="1"/>
          </p:nvPr>
        </p:nvSpPr>
        <p:spPr>
          <a:xfrm>
            <a:off x="452437" y="2450439"/>
            <a:ext cx="4622483" cy="3096005"/>
          </a:xfrm>
        </p:spPr>
        <p:txBody>
          <a:bodyPr>
            <a:normAutofit fontScale="85000" lnSpcReduction="20000"/>
          </a:bodyPr>
          <a:lstStyle/>
          <a:p>
            <a:r>
              <a:rPr lang="en-CA" dirty="0"/>
              <a:t>Bulk Sequencing collects the </a:t>
            </a:r>
            <a:r>
              <a:rPr lang="en-CA" b="1" dirty="0"/>
              <a:t>average</a:t>
            </a:r>
            <a:r>
              <a:rPr lang="en-CA" dirty="0"/>
              <a:t> profile of a tissue</a:t>
            </a:r>
          </a:p>
          <a:p>
            <a:pPr lvl="1"/>
            <a:r>
              <a:rPr lang="en-CA" dirty="0"/>
              <a:t>No information specific to a cell type</a:t>
            </a:r>
          </a:p>
          <a:p>
            <a:pPr lvl="1"/>
            <a:r>
              <a:rPr lang="en-CA" dirty="0"/>
              <a:t>Can be biased by cell type proportions of sample</a:t>
            </a:r>
          </a:p>
          <a:p>
            <a:r>
              <a:rPr lang="en-CA" dirty="0"/>
              <a:t>Single-Cell sequencing collects </a:t>
            </a:r>
            <a:r>
              <a:rPr lang="en-CA" b="1" dirty="0"/>
              <a:t>cell-specific</a:t>
            </a:r>
            <a:r>
              <a:rPr lang="en-CA" dirty="0"/>
              <a:t> profiles of  tissue</a:t>
            </a:r>
          </a:p>
          <a:p>
            <a:pPr lvl="1"/>
            <a:r>
              <a:rPr lang="en-CA" dirty="0"/>
              <a:t>Have information for </a:t>
            </a:r>
            <a:r>
              <a:rPr lang="en-CA" b="1" dirty="0"/>
              <a:t>individual </a:t>
            </a:r>
            <a:r>
              <a:rPr lang="en-CA" dirty="0"/>
              <a:t>cells</a:t>
            </a:r>
          </a:p>
          <a:p>
            <a:pPr lvl="1"/>
            <a:r>
              <a:rPr lang="en-CA" dirty="0"/>
              <a:t>Can get information for small cell populations</a:t>
            </a:r>
          </a:p>
        </p:txBody>
      </p:sp>
      <p:pic>
        <p:nvPicPr>
          <p:cNvPr id="4" name="Picture 8" descr="Single-cell sequencing equipment | CIGENE">
            <a:extLst>
              <a:ext uri="{FF2B5EF4-FFF2-40B4-BE49-F238E27FC236}">
                <a16:creationId xmlns:a16="http://schemas.microsoft.com/office/drawing/2014/main" id="{88843A15-FD40-5D35-507B-EEE5F05B8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105" y="2749305"/>
            <a:ext cx="3331029" cy="249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9302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2217-FECA-E3B0-0603-54BD649F1F56}"/>
              </a:ext>
            </a:extLst>
          </p:cNvPr>
          <p:cNvSpPr>
            <a:spLocks noGrp="1"/>
          </p:cNvSpPr>
          <p:nvPr>
            <p:ph type="title"/>
          </p:nvPr>
        </p:nvSpPr>
        <p:spPr/>
        <p:txBody>
          <a:bodyPr/>
          <a:lstStyle/>
          <a:p>
            <a:r>
              <a:rPr lang="en-CA" dirty="0"/>
              <a:t>Why use it?</a:t>
            </a:r>
          </a:p>
        </p:txBody>
      </p:sp>
      <p:sp>
        <p:nvSpPr>
          <p:cNvPr id="3" name="Content Placeholder 2">
            <a:extLst>
              <a:ext uri="{FF2B5EF4-FFF2-40B4-BE49-F238E27FC236}">
                <a16:creationId xmlns:a16="http://schemas.microsoft.com/office/drawing/2014/main" id="{6A352528-1C84-522C-AC65-7CB921559244}"/>
              </a:ext>
            </a:extLst>
          </p:cNvPr>
          <p:cNvSpPr>
            <a:spLocks noGrp="1"/>
          </p:cNvSpPr>
          <p:nvPr>
            <p:ph idx="1"/>
          </p:nvPr>
        </p:nvSpPr>
        <p:spPr>
          <a:xfrm>
            <a:off x="452438" y="2450439"/>
            <a:ext cx="8239125" cy="3096005"/>
          </a:xfrm>
        </p:spPr>
        <p:txBody>
          <a:bodyPr>
            <a:normAutofit lnSpcReduction="10000"/>
          </a:bodyPr>
          <a:lstStyle/>
          <a:p>
            <a:r>
              <a:rPr lang="en-CA" dirty="0"/>
              <a:t>Could collect cell type-specific bulk data by using FACS</a:t>
            </a:r>
          </a:p>
          <a:p>
            <a:pPr lvl="1"/>
            <a:r>
              <a:rPr lang="en-CA" dirty="0"/>
              <a:t>Assumptions</a:t>
            </a:r>
          </a:p>
          <a:p>
            <a:pPr lvl="2"/>
            <a:r>
              <a:rPr lang="en-CA" dirty="0"/>
              <a:t>Cell types of interest are known</a:t>
            </a:r>
          </a:p>
          <a:p>
            <a:pPr lvl="2"/>
            <a:r>
              <a:rPr lang="en-CA" dirty="0"/>
              <a:t>Their markers are known</a:t>
            </a:r>
          </a:p>
          <a:p>
            <a:pPr lvl="2"/>
            <a:r>
              <a:rPr lang="en-CA" dirty="0"/>
              <a:t>Conditions do not affect markers</a:t>
            </a:r>
          </a:p>
          <a:p>
            <a:r>
              <a:rPr lang="en-CA" dirty="0"/>
              <a:t>Advantages?</a:t>
            </a:r>
          </a:p>
          <a:p>
            <a:pPr lvl="1"/>
            <a:r>
              <a:rPr lang="en-CA" dirty="0"/>
              <a:t>Can use the </a:t>
            </a:r>
            <a:r>
              <a:rPr lang="en-CA" b="1" dirty="0"/>
              <a:t>entire</a:t>
            </a:r>
            <a:r>
              <a:rPr lang="en-CA" dirty="0"/>
              <a:t> profile to identify cell types</a:t>
            </a:r>
          </a:p>
          <a:p>
            <a:pPr lvl="1"/>
            <a:r>
              <a:rPr lang="en-CA" dirty="0"/>
              <a:t>Can identify </a:t>
            </a:r>
            <a:r>
              <a:rPr lang="en-CA" b="1" dirty="0"/>
              <a:t>new </a:t>
            </a:r>
            <a:r>
              <a:rPr lang="en-CA" dirty="0"/>
              <a:t>cell types or </a:t>
            </a:r>
            <a:r>
              <a:rPr lang="en-CA" b="1" dirty="0"/>
              <a:t>states</a:t>
            </a:r>
          </a:p>
        </p:txBody>
      </p:sp>
      <p:sp>
        <p:nvSpPr>
          <p:cNvPr id="4" name="AutoShape 2" descr="Difference in resolution from bulk and single-cell RNA-seq data on the... |  Download High-Resolution Scientific Diagram">
            <a:extLst>
              <a:ext uri="{FF2B5EF4-FFF2-40B4-BE49-F238E27FC236}">
                <a16:creationId xmlns:a16="http://schemas.microsoft.com/office/drawing/2014/main" id="{316F08DE-CBE2-436D-D523-FB60A03021A5}"/>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CA" sz="1351"/>
          </a:p>
        </p:txBody>
      </p:sp>
      <p:pic>
        <p:nvPicPr>
          <p:cNvPr id="7" name="Picture 4" descr="Regenerative medicine and cell-based approaches to restore pancreatic  function | Nature Reviews Gastroenterology &amp; Hepatology">
            <a:extLst>
              <a:ext uri="{FF2B5EF4-FFF2-40B4-BE49-F238E27FC236}">
                <a16:creationId xmlns:a16="http://schemas.microsoft.com/office/drawing/2014/main" id="{24141E89-0D50-A246-2867-FB9E6525F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2733" y="2870301"/>
            <a:ext cx="3480974" cy="22562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A77FC15-3373-F0A5-F084-A9A11F03C261}"/>
              </a:ext>
            </a:extLst>
          </p:cNvPr>
          <p:cNvSpPr txBox="1"/>
          <p:nvPr/>
        </p:nvSpPr>
        <p:spPr>
          <a:xfrm>
            <a:off x="6515100" y="5126581"/>
            <a:ext cx="2628900"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1828754" hangingPunct="0"/>
            <a:r>
              <a:rPr lang="en-CA" sz="1200" i="1" dirty="0">
                <a:solidFill>
                  <a:srgbClr val="5E5E5E"/>
                </a:solidFill>
                <a:sym typeface="Helvetica Neue"/>
              </a:rPr>
              <a:t>Ellis et al. 2017, Nature Reviews</a:t>
            </a:r>
          </a:p>
        </p:txBody>
      </p:sp>
    </p:spTree>
    <p:extLst>
      <p:ext uri="{BB962C8B-B14F-4D97-AF65-F5344CB8AC3E}">
        <p14:creationId xmlns:p14="http://schemas.microsoft.com/office/powerpoint/2010/main" val="2827694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A5C8-778B-E85F-7A44-39FAA6332FF9}"/>
              </a:ext>
            </a:extLst>
          </p:cNvPr>
          <p:cNvSpPr>
            <a:spLocks noGrp="1"/>
          </p:cNvSpPr>
          <p:nvPr>
            <p:ph type="title"/>
          </p:nvPr>
        </p:nvSpPr>
        <p:spPr/>
        <p:txBody>
          <a:bodyPr/>
          <a:lstStyle/>
          <a:p>
            <a:r>
              <a:rPr lang="en-CA" dirty="0"/>
              <a:t>Methods/Technology</a:t>
            </a:r>
          </a:p>
        </p:txBody>
      </p:sp>
      <p:sp>
        <p:nvSpPr>
          <p:cNvPr id="3" name="Content Placeholder 2">
            <a:extLst>
              <a:ext uri="{FF2B5EF4-FFF2-40B4-BE49-F238E27FC236}">
                <a16:creationId xmlns:a16="http://schemas.microsoft.com/office/drawing/2014/main" id="{E389B3A8-7A1D-8642-0B68-588B656634F6}"/>
              </a:ext>
            </a:extLst>
          </p:cNvPr>
          <p:cNvSpPr>
            <a:spLocks noGrp="1"/>
          </p:cNvSpPr>
          <p:nvPr>
            <p:ph idx="1"/>
          </p:nvPr>
        </p:nvSpPr>
        <p:spPr>
          <a:xfrm>
            <a:off x="628650" y="2246526"/>
            <a:ext cx="7886700" cy="3263504"/>
          </a:xfrm>
        </p:spPr>
        <p:txBody>
          <a:bodyPr>
            <a:normAutofit fontScale="92500" lnSpcReduction="10000"/>
          </a:bodyPr>
          <a:lstStyle/>
          <a:p>
            <a:r>
              <a:rPr lang="en-CA" dirty="0"/>
              <a:t>Cell Isolation</a:t>
            </a:r>
          </a:p>
          <a:p>
            <a:pPr lvl="1"/>
            <a:r>
              <a:rPr lang="en-CA" dirty="0"/>
              <a:t>Plate-based</a:t>
            </a:r>
          </a:p>
          <a:p>
            <a:pPr lvl="1"/>
            <a:r>
              <a:rPr lang="en-CA" dirty="0"/>
              <a:t>FACS-based</a:t>
            </a:r>
          </a:p>
          <a:p>
            <a:pPr lvl="1"/>
            <a:r>
              <a:rPr lang="en-CA" dirty="0"/>
              <a:t>Droplet-based</a:t>
            </a:r>
          </a:p>
          <a:p>
            <a:r>
              <a:rPr lang="en-CA" dirty="0"/>
              <a:t>Reverse Transcription</a:t>
            </a:r>
          </a:p>
          <a:p>
            <a:r>
              <a:rPr lang="en-CA" dirty="0"/>
              <a:t>2</a:t>
            </a:r>
            <a:r>
              <a:rPr lang="en-CA" baseline="30000" dirty="0"/>
              <a:t>nd</a:t>
            </a:r>
            <a:r>
              <a:rPr lang="en-CA" dirty="0"/>
              <a:t> Strand Synthesis</a:t>
            </a:r>
          </a:p>
          <a:p>
            <a:r>
              <a:rPr lang="en-CA" dirty="0"/>
              <a:t>cDNA Amplification</a:t>
            </a:r>
          </a:p>
          <a:p>
            <a:r>
              <a:rPr lang="en-CA" dirty="0"/>
              <a:t>Library Construction</a:t>
            </a:r>
          </a:p>
        </p:txBody>
      </p:sp>
      <p:pic>
        <p:nvPicPr>
          <p:cNvPr id="1026" name="Picture 2" descr="Comparative Analysis of Single-Cell RNA Sequencing Methods - ScienceDirect">
            <a:extLst>
              <a:ext uri="{FF2B5EF4-FFF2-40B4-BE49-F238E27FC236}">
                <a16:creationId xmlns:a16="http://schemas.microsoft.com/office/drawing/2014/main" id="{0ACE5290-3538-FF1F-F767-6A721AFFC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887" y="1904314"/>
            <a:ext cx="5083151" cy="34925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C0FD4-90A0-2B14-6C17-0E4CE0C9096A}"/>
              </a:ext>
            </a:extLst>
          </p:cNvPr>
          <p:cNvSpPr txBox="1"/>
          <p:nvPr/>
        </p:nvSpPr>
        <p:spPr>
          <a:xfrm>
            <a:off x="5214938" y="5481456"/>
            <a:ext cx="4214813"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1828754" hangingPunct="0"/>
            <a:r>
              <a:rPr lang="en-CA" sz="1350" i="1" dirty="0" err="1"/>
              <a:t>Ziegenhain</a:t>
            </a:r>
            <a:r>
              <a:rPr lang="en-CA" sz="1350" i="1" dirty="0"/>
              <a:t> et al., 2017, Molecular Cell</a:t>
            </a:r>
            <a:endParaRPr lang="en-CA" sz="1350" i="1" dirty="0">
              <a:solidFill>
                <a:srgbClr val="5E5E5E"/>
              </a:solidFill>
              <a:sym typeface="Helvetica Neue"/>
            </a:endParaRPr>
          </a:p>
        </p:txBody>
      </p:sp>
    </p:spTree>
    <p:extLst>
      <p:ext uri="{BB962C8B-B14F-4D97-AF65-F5344CB8AC3E}">
        <p14:creationId xmlns:p14="http://schemas.microsoft.com/office/powerpoint/2010/main" val="2306092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9C627-29D7-690B-3A5E-73BA272FE905}"/>
              </a:ext>
            </a:extLst>
          </p:cNvPr>
          <p:cNvSpPr>
            <a:spLocks noGrp="1"/>
          </p:cNvSpPr>
          <p:nvPr>
            <p:ph type="title"/>
          </p:nvPr>
        </p:nvSpPr>
        <p:spPr/>
        <p:txBody>
          <a:bodyPr/>
          <a:lstStyle/>
          <a:p>
            <a:r>
              <a:rPr lang="en-CA" dirty="0"/>
              <a:t>10X vs. SMART-seq2</a:t>
            </a:r>
          </a:p>
        </p:txBody>
      </p:sp>
      <p:sp>
        <p:nvSpPr>
          <p:cNvPr id="3" name="Content Placeholder 2">
            <a:extLst>
              <a:ext uri="{FF2B5EF4-FFF2-40B4-BE49-F238E27FC236}">
                <a16:creationId xmlns:a16="http://schemas.microsoft.com/office/drawing/2014/main" id="{0FC0856D-5748-F152-0400-F4F91B08D99E}"/>
              </a:ext>
            </a:extLst>
          </p:cNvPr>
          <p:cNvSpPr>
            <a:spLocks noGrp="1"/>
          </p:cNvSpPr>
          <p:nvPr>
            <p:ph idx="1"/>
          </p:nvPr>
        </p:nvSpPr>
        <p:spPr/>
        <p:txBody>
          <a:bodyPr>
            <a:normAutofit/>
          </a:bodyPr>
          <a:lstStyle/>
          <a:p>
            <a:r>
              <a:rPr lang="en-CA" dirty="0"/>
              <a:t>10X</a:t>
            </a:r>
          </a:p>
          <a:p>
            <a:pPr lvl="1"/>
            <a:r>
              <a:rPr lang="en-CA" dirty="0"/>
              <a:t>Droplet-based – High throughput for cheap</a:t>
            </a:r>
          </a:p>
          <a:p>
            <a:pPr lvl="1"/>
            <a:r>
              <a:rPr lang="en-CA" dirty="0"/>
              <a:t>UMI (Unique Molecular Identifier) – Can Multiplex cells and samples</a:t>
            </a:r>
          </a:p>
          <a:p>
            <a:pPr lvl="1"/>
            <a:r>
              <a:rPr lang="en-CA" dirty="0"/>
              <a:t>High dropout rate</a:t>
            </a:r>
          </a:p>
          <a:p>
            <a:r>
              <a:rPr lang="en-CA" dirty="0"/>
              <a:t>SMART-seq2</a:t>
            </a:r>
          </a:p>
          <a:p>
            <a:pPr lvl="1"/>
            <a:r>
              <a:rPr lang="en-CA" dirty="0"/>
              <a:t>Plate-based – lower throughput and more expensive</a:t>
            </a:r>
          </a:p>
          <a:p>
            <a:pPr lvl="1"/>
            <a:r>
              <a:rPr lang="en-CA" dirty="0"/>
              <a:t>Full read design – More reliable gene detection and can assess splicing</a:t>
            </a:r>
          </a:p>
          <a:p>
            <a:pPr lvl="1"/>
            <a:r>
              <a:rPr lang="en-CA" dirty="0"/>
              <a:t>Data is </a:t>
            </a:r>
            <a:r>
              <a:rPr lang="en-CA"/>
              <a:t>less noisy</a:t>
            </a:r>
            <a:endParaRPr lang="en-CA" dirty="0"/>
          </a:p>
        </p:txBody>
      </p:sp>
    </p:spTree>
    <p:extLst>
      <p:ext uri="{BB962C8B-B14F-4D97-AF65-F5344CB8AC3E}">
        <p14:creationId xmlns:p14="http://schemas.microsoft.com/office/powerpoint/2010/main" val="3989541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1FA1-BE9F-06E9-3B3D-4094910C4B05}"/>
              </a:ext>
            </a:extLst>
          </p:cNvPr>
          <p:cNvSpPr>
            <a:spLocks noGrp="1"/>
          </p:cNvSpPr>
          <p:nvPr>
            <p:ph type="title"/>
          </p:nvPr>
        </p:nvSpPr>
        <p:spPr/>
        <p:txBody>
          <a:bodyPr/>
          <a:lstStyle/>
          <a:p>
            <a:r>
              <a:rPr lang="en-CA" dirty="0"/>
              <a:t>Limitations of Microarrays</a:t>
            </a:r>
            <a:endParaRPr lang="en-US" dirty="0"/>
          </a:p>
        </p:txBody>
      </p:sp>
      <p:sp>
        <p:nvSpPr>
          <p:cNvPr id="3" name="Content Placeholder 2">
            <a:extLst>
              <a:ext uri="{FF2B5EF4-FFF2-40B4-BE49-F238E27FC236}">
                <a16:creationId xmlns:a16="http://schemas.microsoft.com/office/drawing/2014/main" id="{26B3E225-BD2E-D385-A3D1-F955E2AD43BF}"/>
              </a:ext>
            </a:extLst>
          </p:cNvPr>
          <p:cNvSpPr>
            <a:spLocks noGrp="1"/>
          </p:cNvSpPr>
          <p:nvPr>
            <p:ph idx="1"/>
          </p:nvPr>
        </p:nvSpPr>
        <p:spPr/>
        <p:txBody>
          <a:bodyPr/>
          <a:lstStyle/>
          <a:p>
            <a:r>
              <a:rPr lang="en-CA" dirty="0"/>
              <a:t>Microarrays are </a:t>
            </a:r>
            <a:r>
              <a:rPr lang="en-CA" b="1" dirty="0"/>
              <a:t>insufficient for large-scale research</a:t>
            </a:r>
          </a:p>
          <a:p>
            <a:r>
              <a:rPr lang="en-CA" dirty="0"/>
              <a:t>Can only study </a:t>
            </a:r>
            <a:r>
              <a:rPr lang="en-CA" b="1" dirty="0"/>
              <a:t>known mRNA transcripts</a:t>
            </a:r>
            <a:endParaRPr lang="en-CA" dirty="0"/>
          </a:p>
          <a:p>
            <a:r>
              <a:rPr lang="en-CA" dirty="0"/>
              <a:t>Does not generate counts</a:t>
            </a:r>
          </a:p>
          <a:p>
            <a:pPr lvl="1"/>
            <a:endParaRPr lang="en-US" dirty="0"/>
          </a:p>
        </p:txBody>
      </p:sp>
      <p:pic>
        <p:nvPicPr>
          <p:cNvPr id="1028" name="Picture 4" descr="Steps Involved in cDNA based Microarray">
            <a:extLst>
              <a:ext uri="{FF2B5EF4-FFF2-40B4-BE49-F238E27FC236}">
                <a16:creationId xmlns:a16="http://schemas.microsoft.com/office/drawing/2014/main" id="{C420A644-9A56-7519-CA47-689F55583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169" y="3659141"/>
            <a:ext cx="4427145" cy="295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052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48B5F-4728-8F83-DE30-C3FC0F1A0421}"/>
              </a:ext>
            </a:extLst>
          </p:cNvPr>
          <p:cNvSpPr>
            <a:spLocks noGrp="1"/>
          </p:cNvSpPr>
          <p:nvPr>
            <p:ph type="title"/>
          </p:nvPr>
        </p:nvSpPr>
        <p:spPr/>
        <p:txBody>
          <a:bodyPr/>
          <a:lstStyle/>
          <a:p>
            <a:r>
              <a:rPr lang="en-CA" dirty="0"/>
              <a:t>10X Chromium</a:t>
            </a:r>
          </a:p>
        </p:txBody>
      </p:sp>
      <p:sp>
        <p:nvSpPr>
          <p:cNvPr id="3" name="Content Placeholder 2">
            <a:extLst>
              <a:ext uri="{FF2B5EF4-FFF2-40B4-BE49-F238E27FC236}">
                <a16:creationId xmlns:a16="http://schemas.microsoft.com/office/drawing/2014/main" id="{F7938F2D-5CE0-305D-15DC-0979C39762B7}"/>
              </a:ext>
            </a:extLst>
          </p:cNvPr>
          <p:cNvSpPr>
            <a:spLocks noGrp="1"/>
          </p:cNvSpPr>
          <p:nvPr>
            <p:ph idx="1"/>
          </p:nvPr>
        </p:nvSpPr>
        <p:spPr/>
        <p:txBody>
          <a:bodyPr/>
          <a:lstStyle/>
          <a:p>
            <a:pPr marL="0" indent="0">
              <a:buNone/>
            </a:pPr>
            <a:endParaRPr lang="en-CA" dirty="0"/>
          </a:p>
        </p:txBody>
      </p:sp>
      <p:pic>
        <p:nvPicPr>
          <p:cNvPr id="4" name="Picture 3">
            <a:extLst>
              <a:ext uri="{FF2B5EF4-FFF2-40B4-BE49-F238E27FC236}">
                <a16:creationId xmlns:a16="http://schemas.microsoft.com/office/drawing/2014/main" id="{A0726AA8-FD1D-5AEA-4282-180DD57B626A}"/>
              </a:ext>
            </a:extLst>
          </p:cNvPr>
          <p:cNvPicPr>
            <a:picLocks noChangeAspect="1"/>
          </p:cNvPicPr>
          <p:nvPr/>
        </p:nvPicPr>
        <p:blipFill rotWithShape="1">
          <a:blip r:embed="rId2"/>
          <a:srcRect b="16678"/>
          <a:stretch/>
        </p:blipFill>
        <p:spPr>
          <a:xfrm>
            <a:off x="690275" y="2450439"/>
            <a:ext cx="7763450" cy="2787850"/>
          </a:xfrm>
          <a:prstGeom prst="rect">
            <a:avLst/>
          </a:prstGeom>
        </p:spPr>
      </p:pic>
    </p:spTree>
    <p:extLst>
      <p:ext uri="{BB962C8B-B14F-4D97-AF65-F5344CB8AC3E}">
        <p14:creationId xmlns:p14="http://schemas.microsoft.com/office/powerpoint/2010/main" val="2817918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2D47-D970-9645-6137-9A53C581DDCE}"/>
              </a:ext>
            </a:extLst>
          </p:cNvPr>
          <p:cNvSpPr>
            <a:spLocks noGrp="1"/>
          </p:cNvSpPr>
          <p:nvPr>
            <p:ph type="title"/>
          </p:nvPr>
        </p:nvSpPr>
        <p:spPr/>
        <p:txBody>
          <a:bodyPr/>
          <a:lstStyle/>
          <a:p>
            <a:r>
              <a:rPr lang="en-CA" dirty="0"/>
              <a:t>GEMs – Gel Bead Emulsion Droplets</a:t>
            </a:r>
          </a:p>
        </p:txBody>
      </p:sp>
      <p:sp>
        <p:nvSpPr>
          <p:cNvPr id="3" name="Content Placeholder 2">
            <a:extLst>
              <a:ext uri="{FF2B5EF4-FFF2-40B4-BE49-F238E27FC236}">
                <a16:creationId xmlns:a16="http://schemas.microsoft.com/office/drawing/2014/main" id="{0CB1397C-20E3-EC53-9407-D0B20C56441D}"/>
              </a:ext>
            </a:extLst>
          </p:cNvPr>
          <p:cNvSpPr>
            <a:spLocks noGrp="1"/>
          </p:cNvSpPr>
          <p:nvPr>
            <p:ph idx="1"/>
          </p:nvPr>
        </p:nvSpPr>
        <p:spPr/>
        <p:txBody>
          <a:bodyPr>
            <a:normAutofit/>
          </a:bodyPr>
          <a:lstStyle/>
          <a:p>
            <a:r>
              <a:rPr lang="en-CA" dirty="0"/>
              <a:t>Gel Bead</a:t>
            </a:r>
          </a:p>
          <a:p>
            <a:pPr lvl="1"/>
            <a:r>
              <a:rPr lang="en-CA" dirty="0"/>
              <a:t>UMI (Unique Molecular Identifier)</a:t>
            </a:r>
          </a:p>
          <a:p>
            <a:pPr lvl="1"/>
            <a:r>
              <a:rPr lang="en-CA" dirty="0"/>
              <a:t>Cell barcode</a:t>
            </a:r>
          </a:p>
          <a:p>
            <a:r>
              <a:rPr lang="en-CA" dirty="0"/>
              <a:t>Individual Cells</a:t>
            </a:r>
          </a:p>
          <a:p>
            <a:pPr lvl="1"/>
            <a:r>
              <a:rPr lang="en-CA" dirty="0"/>
              <a:t>ONE cell per droplet</a:t>
            </a:r>
          </a:p>
          <a:p>
            <a:r>
              <a:rPr lang="en-CA" dirty="0"/>
              <a:t>Enzymes</a:t>
            </a:r>
          </a:p>
          <a:p>
            <a:pPr lvl="1"/>
            <a:r>
              <a:rPr lang="en-CA" dirty="0"/>
              <a:t>Reverse Transcriptase</a:t>
            </a:r>
          </a:p>
        </p:txBody>
      </p:sp>
      <p:pic>
        <p:nvPicPr>
          <p:cNvPr id="4" name="Picture 3">
            <a:extLst>
              <a:ext uri="{FF2B5EF4-FFF2-40B4-BE49-F238E27FC236}">
                <a16:creationId xmlns:a16="http://schemas.microsoft.com/office/drawing/2014/main" id="{1DA51235-ECAA-A888-C32A-1C6E8F67D4C0}"/>
              </a:ext>
            </a:extLst>
          </p:cNvPr>
          <p:cNvPicPr>
            <a:picLocks noChangeAspect="1"/>
          </p:cNvPicPr>
          <p:nvPr/>
        </p:nvPicPr>
        <p:blipFill rotWithShape="1">
          <a:blip r:embed="rId2"/>
          <a:srcRect l="5789" t="23478" r="9885" b="22610"/>
          <a:stretch/>
        </p:blipFill>
        <p:spPr>
          <a:xfrm>
            <a:off x="4519422" y="1902277"/>
            <a:ext cx="4528566" cy="1628540"/>
          </a:xfrm>
          <a:prstGeom prst="rect">
            <a:avLst/>
          </a:prstGeom>
        </p:spPr>
      </p:pic>
      <p:pic>
        <p:nvPicPr>
          <p:cNvPr id="5124" name="Picture 4" descr="Home Page - 10x Genomics">
            <a:extLst>
              <a:ext uri="{FF2B5EF4-FFF2-40B4-BE49-F238E27FC236}">
                <a16:creationId xmlns:a16="http://schemas.microsoft.com/office/drawing/2014/main" id="{3489152D-BBF2-790A-EB84-5F4E22EF1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680" y="3681221"/>
            <a:ext cx="3292050" cy="201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726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BAE44-73BD-156C-6E5E-C2B3B9A16F2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C4011E5D-7755-2DC7-7C99-7C24E92A2FFB}"/>
              </a:ext>
            </a:extLst>
          </p:cNvPr>
          <p:cNvSpPr>
            <a:spLocks noGrp="1"/>
          </p:cNvSpPr>
          <p:nvPr>
            <p:ph idx="1"/>
          </p:nvPr>
        </p:nvSpPr>
        <p:spPr/>
        <p:txBody>
          <a:bodyPr/>
          <a:lstStyle/>
          <a:p>
            <a:r>
              <a:rPr lang="en-CA" dirty="0" err="1"/>
              <a:t>Aerts</a:t>
            </a:r>
            <a:r>
              <a:rPr lang="en-CA" dirty="0"/>
              <a:t> lab (</a:t>
            </a:r>
            <a:r>
              <a:rPr lang="en-CA" b="0" i="0" dirty="0" err="1">
                <a:solidFill>
                  <a:srgbClr val="202124"/>
                </a:solidFill>
                <a:effectLst/>
                <a:latin typeface="arial" panose="020B0604020202020204" pitchFamily="34" charset="0"/>
              </a:rPr>
              <a:t>Katholieke</a:t>
            </a:r>
            <a:r>
              <a:rPr lang="en-CA" b="0" i="0" dirty="0">
                <a:solidFill>
                  <a:srgbClr val="202124"/>
                </a:solidFill>
                <a:effectLst/>
                <a:latin typeface="arial" panose="020B0604020202020204" pitchFamily="34" charset="0"/>
              </a:rPr>
              <a:t> Universiteit Leuven)</a:t>
            </a:r>
            <a:endParaRPr lang="en-CA" dirty="0"/>
          </a:p>
        </p:txBody>
      </p:sp>
      <p:pic>
        <p:nvPicPr>
          <p:cNvPr id="1026" name="Picture 2" descr="HyDrop">
            <a:extLst>
              <a:ext uri="{FF2B5EF4-FFF2-40B4-BE49-F238E27FC236}">
                <a16:creationId xmlns:a16="http://schemas.microsoft.com/office/drawing/2014/main" id="{17FC9B8B-5259-15D9-11D2-656B3564B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85" y="3213691"/>
            <a:ext cx="8525831" cy="171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281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F6F1-9A1F-BC89-1728-EB10DFD1AA5E}"/>
              </a:ext>
            </a:extLst>
          </p:cNvPr>
          <p:cNvSpPr>
            <a:spLocks noGrp="1"/>
          </p:cNvSpPr>
          <p:nvPr>
            <p:ph type="title"/>
          </p:nvPr>
        </p:nvSpPr>
        <p:spPr/>
        <p:txBody>
          <a:bodyPr/>
          <a:lstStyle/>
          <a:p>
            <a:r>
              <a:rPr lang="en-CA" dirty="0"/>
              <a:t>Sequencing</a:t>
            </a:r>
          </a:p>
        </p:txBody>
      </p:sp>
      <p:sp>
        <p:nvSpPr>
          <p:cNvPr id="3" name="Content Placeholder 2">
            <a:extLst>
              <a:ext uri="{FF2B5EF4-FFF2-40B4-BE49-F238E27FC236}">
                <a16:creationId xmlns:a16="http://schemas.microsoft.com/office/drawing/2014/main" id="{EFEEBFE2-ED30-C55F-B1E8-95AF7F09B524}"/>
              </a:ext>
            </a:extLst>
          </p:cNvPr>
          <p:cNvSpPr>
            <a:spLocks noGrp="1"/>
          </p:cNvSpPr>
          <p:nvPr>
            <p:ph idx="1"/>
          </p:nvPr>
        </p:nvSpPr>
        <p:spPr/>
        <p:txBody>
          <a:bodyPr>
            <a:normAutofit/>
          </a:bodyPr>
          <a:lstStyle/>
          <a:p>
            <a:r>
              <a:rPr lang="en-US" dirty="0"/>
              <a:t>Sequenced by standard short-read sequencing (e.g. Illumina).</a:t>
            </a:r>
          </a:p>
          <a:p>
            <a:endParaRPr lang="en-US" dirty="0"/>
          </a:p>
          <a:p>
            <a:r>
              <a:rPr lang="en-US" dirty="0"/>
              <a:t>Paired-end</a:t>
            </a:r>
          </a:p>
          <a:p>
            <a:pPr lvl="1"/>
            <a:r>
              <a:rPr lang="en-US" sz="2100" dirty="0"/>
              <a:t>Read 1 – Barcode and UMI</a:t>
            </a:r>
          </a:p>
          <a:p>
            <a:pPr lvl="1"/>
            <a:r>
              <a:rPr lang="en-US" sz="2100" dirty="0"/>
              <a:t>Read 2 – mRNA transcript</a:t>
            </a:r>
          </a:p>
          <a:p>
            <a:endParaRPr lang="en-CA" dirty="0"/>
          </a:p>
          <a:p>
            <a:r>
              <a:rPr lang="en-CA" dirty="0"/>
              <a:t>Output:</a:t>
            </a:r>
          </a:p>
          <a:p>
            <a:pPr lvl="1"/>
            <a:r>
              <a:rPr lang="en-CA" dirty="0"/>
              <a:t>Base Call Files (BCL)</a:t>
            </a:r>
          </a:p>
        </p:txBody>
      </p:sp>
      <p:pic>
        <p:nvPicPr>
          <p:cNvPr id="3074" name="Picture 2" descr="Sequencing Platforms | Compare NGS platform applications &amp; specifications">
            <a:extLst>
              <a:ext uri="{FF2B5EF4-FFF2-40B4-BE49-F238E27FC236}">
                <a16:creationId xmlns:a16="http://schemas.microsoft.com/office/drawing/2014/main" id="{EAA45902-4DFD-A65A-360B-0E51EB262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57" r="15593"/>
          <a:stretch/>
        </p:blipFill>
        <p:spPr bwMode="auto">
          <a:xfrm>
            <a:off x="5866646" y="3835977"/>
            <a:ext cx="3035175" cy="2164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8126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7941-C130-4026-F667-F89D74838F8D}"/>
              </a:ext>
            </a:extLst>
          </p:cNvPr>
          <p:cNvSpPr>
            <a:spLocks noGrp="1"/>
          </p:cNvSpPr>
          <p:nvPr>
            <p:ph type="title"/>
          </p:nvPr>
        </p:nvSpPr>
        <p:spPr/>
        <p:txBody>
          <a:bodyPr/>
          <a:lstStyle/>
          <a:p>
            <a:r>
              <a:rPr lang="en-CA" dirty="0"/>
              <a:t>Processing</a:t>
            </a:r>
          </a:p>
        </p:txBody>
      </p:sp>
      <p:sp>
        <p:nvSpPr>
          <p:cNvPr id="3" name="Content Placeholder 2">
            <a:extLst>
              <a:ext uri="{FF2B5EF4-FFF2-40B4-BE49-F238E27FC236}">
                <a16:creationId xmlns:a16="http://schemas.microsoft.com/office/drawing/2014/main" id="{C7CCE632-DF7E-FAA5-13DE-3BCB76501194}"/>
              </a:ext>
            </a:extLst>
          </p:cNvPr>
          <p:cNvSpPr>
            <a:spLocks noGrp="1"/>
          </p:cNvSpPr>
          <p:nvPr>
            <p:ph idx="1"/>
          </p:nvPr>
        </p:nvSpPr>
        <p:spPr>
          <a:xfrm>
            <a:off x="452438" y="2369704"/>
            <a:ext cx="8239125" cy="3096005"/>
          </a:xfrm>
        </p:spPr>
        <p:txBody>
          <a:bodyPr/>
          <a:lstStyle/>
          <a:p>
            <a:r>
              <a:rPr lang="en-CA" dirty="0"/>
              <a:t>Cellranger</a:t>
            </a:r>
          </a:p>
          <a:p>
            <a:pPr lvl="1"/>
            <a:r>
              <a:rPr lang="en-CA" dirty="0"/>
              <a:t>UNIX-based software from 10X Genomics</a:t>
            </a:r>
          </a:p>
          <a:p>
            <a:pPr lvl="1"/>
            <a:r>
              <a:rPr lang="en-CA" dirty="0"/>
              <a:t>Used to process single cell data</a:t>
            </a:r>
          </a:p>
          <a:p>
            <a:r>
              <a:rPr lang="en-CA" dirty="0"/>
              <a:t>Installation</a:t>
            </a:r>
          </a:p>
          <a:p>
            <a:pPr lvl="1"/>
            <a:r>
              <a:rPr lang="en-CA" dirty="0"/>
              <a:t>2.1.0 is pre-installed on Compute Canada</a:t>
            </a:r>
          </a:p>
          <a:p>
            <a:pPr lvl="1"/>
            <a:r>
              <a:rPr lang="en-CA" dirty="0"/>
              <a:t>Newer versions available as .tar files on 10X website</a:t>
            </a:r>
          </a:p>
          <a:p>
            <a:pPr lvl="1"/>
            <a:endParaRPr lang="en-CA" dirty="0"/>
          </a:p>
        </p:txBody>
      </p:sp>
      <p:pic>
        <p:nvPicPr>
          <p:cNvPr id="4" name="Picture 3">
            <a:extLst>
              <a:ext uri="{FF2B5EF4-FFF2-40B4-BE49-F238E27FC236}">
                <a16:creationId xmlns:a16="http://schemas.microsoft.com/office/drawing/2014/main" id="{582C5432-F36A-9989-B9F7-F29D951FB849}"/>
              </a:ext>
            </a:extLst>
          </p:cNvPr>
          <p:cNvPicPr>
            <a:picLocks noChangeAspect="1"/>
          </p:cNvPicPr>
          <p:nvPr/>
        </p:nvPicPr>
        <p:blipFill rotWithShape="1">
          <a:blip r:embed="rId3"/>
          <a:srcRect l="42350"/>
          <a:stretch/>
        </p:blipFill>
        <p:spPr>
          <a:xfrm>
            <a:off x="5329237" y="3100388"/>
            <a:ext cx="3699913" cy="1348216"/>
          </a:xfrm>
          <a:prstGeom prst="rect">
            <a:avLst/>
          </a:prstGeom>
        </p:spPr>
      </p:pic>
    </p:spTree>
    <p:extLst>
      <p:ext uri="{BB962C8B-B14F-4D97-AF65-F5344CB8AC3E}">
        <p14:creationId xmlns:p14="http://schemas.microsoft.com/office/powerpoint/2010/main" val="17549612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0B0B-B9DE-B3A5-74C3-01BCE4959468}"/>
              </a:ext>
            </a:extLst>
          </p:cNvPr>
          <p:cNvSpPr>
            <a:spLocks noGrp="1"/>
          </p:cNvSpPr>
          <p:nvPr>
            <p:ph type="title"/>
          </p:nvPr>
        </p:nvSpPr>
        <p:spPr/>
        <p:txBody>
          <a:bodyPr/>
          <a:lstStyle/>
          <a:p>
            <a:r>
              <a:rPr lang="en-CA" dirty="0"/>
              <a:t>Quality Control</a:t>
            </a:r>
          </a:p>
        </p:txBody>
      </p:sp>
      <p:sp>
        <p:nvSpPr>
          <p:cNvPr id="3" name="Content Placeholder 2">
            <a:extLst>
              <a:ext uri="{FF2B5EF4-FFF2-40B4-BE49-F238E27FC236}">
                <a16:creationId xmlns:a16="http://schemas.microsoft.com/office/drawing/2014/main" id="{A6910704-C09A-8474-517D-EA5B75999EBC}"/>
              </a:ext>
            </a:extLst>
          </p:cNvPr>
          <p:cNvSpPr>
            <a:spLocks noGrp="1"/>
          </p:cNvSpPr>
          <p:nvPr>
            <p:ph idx="1"/>
          </p:nvPr>
        </p:nvSpPr>
        <p:spPr/>
        <p:txBody>
          <a:bodyPr>
            <a:normAutofit lnSpcReduction="10000"/>
          </a:bodyPr>
          <a:lstStyle/>
          <a:p>
            <a:r>
              <a:rPr lang="en-CA" dirty="0"/>
              <a:t>Cellranger calculates basic quality metrics for you</a:t>
            </a:r>
          </a:p>
          <a:p>
            <a:r>
              <a:rPr lang="en-CA" dirty="0"/>
              <a:t>Provides an html file as output which you can review</a:t>
            </a:r>
          </a:p>
          <a:p>
            <a:pPr lvl="1"/>
            <a:r>
              <a:rPr lang="en-CA" dirty="0"/>
              <a:t>Read depth</a:t>
            </a:r>
          </a:p>
          <a:p>
            <a:pPr lvl="1"/>
            <a:r>
              <a:rPr lang="en-CA" dirty="0"/>
              <a:t>Empty droplets etc.</a:t>
            </a:r>
          </a:p>
          <a:p>
            <a:r>
              <a:rPr lang="en-CA" dirty="0"/>
              <a:t>Also provides  CLOUPE file with basic data exploration done</a:t>
            </a:r>
          </a:p>
          <a:p>
            <a:r>
              <a:rPr lang="en-CA" dirty="0"/>
              <a:t>Subsequent quality control can be done in your analysis software</a:t>
            </a:r>
          </a:p>
          <a:p>
            <a:pPr lvl="1"/>
            <a:r>
              <a:rPr lang="en-CA" dirty="0"/>
              <a:t>Proportion of mt-genes</a:t>
            </a:r>
          </a:p>
          <a:p>
            <a:pPr lvl="1"/>
            <a:r>
              <a:rPr lang="en-CA" dirty="0"/>
              <a:t>Sparsity etc.</a:t>
            </a:r>
          </a:p>
          <a:p>
            <a:pPr marL="342900" lvl="1" indent="0">
              <a:buNone/>
            </a:pPr>
            <a:endParaRPr lang="en-CA" dirty="0"/>
          </a:p>
        </p:txBody>
      </p:sp>
      <p:sp>
        <p:nvSpPr>
          <p:cNvPr id="5" name="TextBox 4">
            <a:extLst>
              <a:ext uri="{FF2B5EF4-FFF2-40B4-BE49-F238E27FC236}">
                <a16:creationId xmlns:a16="http://schemas.microsoft.com/office/drawing/2014/main" id="{E8C20256-3669-A288-744E-BE9E044E0131}"/>
              </a:ext>
            </a:extLst>
          </p:cNvPr>
          <p:cNvSpPr txBox="1"/>
          <p:nvPr/>
        </p:nvSpPr>
        <p:spPr>
          <a:xfrm>
            <a:off x="2285429" y="3255876"/>
            <a:ext cx="4570857" cy="300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A" sz="1351" dirty="0"/>
              <a:t> </a:t>
            </a:r>
          </a:p>
        </p:txBody>
      </p:sp>
      <p:sp>
        <p:nvSpPr>
          <p:cNvPr id="7" name="TextBox 6">
            <a:extLst>
              <a:ext uri="{FF2B5EF4-FFF2-40B4-BE49-F238E27FC236}">
                <a16:creationId xmlns:a16="http://schemas.microsoft.com/office/drawing/2014/main" id="{90113052-5DB8-83BD-623B-B803E96760A8}"/>
              </a:ext>
            </a:extLst>
          </p:cNvPr>
          <p:cNvSpPr txBox="1"/>
          <p:nvPr/>
        </p:nvSpPr>
        <p:spPr>
          <a:xfrm>
            <a:off x="2285429" y="3255876"/>
            <a:ext cx="4570857" cy="300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CA" sz="1351" dirty="0"/>
              <a:t> </a:t>
            </a:r>
          </a:p>
        </p:txBody>
      </p:sp>
    </p:spTree>
    <p:extLst>
      <p:ext uri="{BB962C8B-B14F-4D97-AF65-F5344CB8AC3E}">
        <p14:creationId xmlns:p14="http://schemas.microsoft.com/office/powerpoint/2010/main" val="452980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E19D-576E-4228-08CB-6CDE145AE818}"/>
              </a:ext>
            </a:extLst>
          </p:cNvPr>
          <p:cNvSpPr>
            <a:spLocks noGrp="1"/>
          </p:cNvSpPr>
          <p:nvPr>
            <p:ph type="title"/>
          </p:nvPr>
        </p:nvSpPr>
        <p:spPr/>
        <p:txBody>
          <a:bodyPr/>
          <a:lstStyle/>
          <a:p>
            <a:r>
              <a:rPr lang="en-CA" dirty="0"/>
              <a:t>Web Summary HTML</a:t>
            </a:r>
          </a:p>
        </p:txBody>
      </p:sp>
      <p:sp>
        <p:nvSpPr>
          <p:cNvPr id="3" name="Content Placeholder 2">
            <a:extLst>
              <a:ext uri="{FF2B5EF4-FFF2-40B4-BE49-F238E27FC236}">
                <a16:creationId xmlns:a16="http://schemas.microsoft.com/office/drawing/2014/main" id="{A2A81FAD-6E39-3275-C94A-F69D7F8F40BE}"/>
              </a:ext>
            </a:extLst>
          </p:cNvPr>
          <p:cNvSpPr>
            <a:spLocks noGrp="1"/>
          </p:cNvSpPr>
          <p:nvPr>
            <p:ph idx="1"/>
          </p:nvPr>
        </p:nvSpPr>
        <p:spPr/>
        <p:txBody>
          <a:bodyPr/>
          <a:lstStyle/>
          <a:p>
            <a:endParaRPr lang="en-CA"/>
          </a:p>
        </p:txBody>
      </p:sp>
      <p:pic>
        <p:nvPicPr>
          <p:cNvPr id="1026" name="Picture 2">
            <a:extLst>
              <a:ext uri="{FF2B5EF4-FFF2-40B4-BE49-F238E27FC236}">
                <a16:creationId xmlns:a16="http://schemas.microsoft.com/office/drawing/2014/main" id="{F169EBAE-E928-2162-4730-6A44FAA681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095"/>
          <a:stretch/>
        </p:blipFill>
        <p:spPr bwMode="auto">
          <a:xfrm>
            <a:off x="1588168" y="2053608"/>
            <a:ext cx="5920463" cy="358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67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E19D-576E-4228-08CB-6CDE145AE818}"/>
              </a:ext>
            </a:extLst>
          </p:cNvPr>
          <p:cNvSpPr>
            <a:spLocks noGrp="1"/>
          </p:cNvSpPr>
          <p:nvPr>
            <p:ph type="title"/>
          </p:nvPr>
        </p:nvSpPr>
        <p:spPr>
          <a:xfrm>
            <a:off x="452438" y="1214437"/>
            <a:ext cx="8199624" cy="537437"/>
          </a:xfrm>
        </p:spPr>
        <p:txBody>
          <a:bodyPr>
            <a:normAutofit fontScale="90000"/>
          </a:bodyPr>
          <a:lstStyle/>
          <a:p>
            <a:r>
              <a:rPr lang="en-CA" dirty="0"/>
              <a:t>LOUPE Browser</a:t>
            </a:r>
          </a:p>
        </p:txBody>
      </p:sp>
      <p:sp>
        <p:nvSpPr>
          <p:cNvPr id="3" name="Content Placeholder 2">
            <a:extLst>
              <a:ext uri="{FF2B5EF4-FFF2-40B4-BE49-F238E27FC236}">
                <a16:creationId xmlns:a16="http://schemas.microsoft.com/office/drawing/2014/main" id="{A2A81FAD-6E39-3275-C94A-F69D7F8F40BE}"/>
              </a:ext>
            </a:extLst>
          </p:cNvPr>
          <p:cNvSpPr>
            <a:spLocks noGrp="1"/>
          </p:cNvSpPr>
          <p:nvPr>
            <p:ph idx="1"/>
          </p:nvPr>
        </p:nvSpPr>
        <p:spPr/>
        <p:txBody>
          <a:bodyPr/>
          <a:lstStyle/>
          <a:p>
            <a:endParaRPr lang="en-CA"/>
          </a:p>
        </p:txBody>
      </p:sp>
      <p:pic>
        <p:nvPicPr>
          <p:cNvPr id="2050" name="Picture 2">
            <a:extLst>
              <a:ext uri="{FF2B5EF4-FFF2-40B4-BE49-F238E27FC236}">
                <a16:creationId xmlns:a16="http://schemas.microsoft.com/office/drawing/2014/main" id="{4D05706C-0A37-BDBF-BF12-4081395A9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336" y="1994234"/>
            <a:ext cx="5287328" cy="3853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0731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DBCB-D7B0-280D-2D03-D558B679BCD6}"/>
              </a:ext>
            </a:extLst>
          </p:cNvPr>
          <p:cNvSpPr>
            <a:spLocks noGrp="1"/>
          </p:cNvSpPr>
          <p:nvPr>
            <p:ph type="title"/>
          </p:nvPr>
        </p:nvSpPr>
        <p:spPr/>
        <p:txBody>
          <a:bodyPr/>
          <a:lstStyle/>
          <a:p>
            <a:r>
              <a:rPr lang="en-CA" dirty="0" err="1"/>
              <a:t>SingleCellExperiment</a:t>
            </a:r>
            <a:endParaRPr lang="en-US" dirty="0"/>
          </a:p>
        </p:txBody>
      </p:sp>
    </p:spTree>
    <p:extLst>
      <p:ext uri="{BB962C8B-B14F-4D97-AF65-F5344CB8AC3E}">
        <p14:creationId xmlns:p14="http://schemas.microsoft.com/office/powerpoint/2010/main" val="33458172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3FC71-02B9-D19A-05F7-04BE035352E7}"/>
              </a:ext>
            </a:extLst>
          </p:cNvPr>
          <p:cNvSpPr>
            <a:spLocks noGrp="1"/>
          </p:cNvSpPr>
          <p:nvPr>
            <p:ph type="title"/>
          </p:nvPr>
        </p:nvSpPr>
        <p:spPr/>
        <p:txBody>
          <a:bodyPr/>
          <a:lstStyle/>
          <a:p>
            <a:r>
              <a:rPr lang="en-CA" dirty="0" err="1"/>
              <a:t>SingleCellExperiment</a:t>
            </a:r>
            <a:endParaRPr lang="en-US" dirty="0"/>
          </a:p>
        </p:txBody>
      </p:sp>
      <p:sp>
        <p:nvSpPr>
          <p:cNvPr id="3" name="Content Placeholder 2">
            <a:extLst>
              <a:ext uri="{FF2B5EF4-FFF2-40B4-BE49-F238E27FC236}">
                <a16:creationId xmlns:a16="http://schemas.microsoft.com/office/drawing/2014/main" id="{50306208-3F85-CBAE-2415-912E521ACB59}"/>
              </a:ext>
            </a:extLst>
          </p:cNvPr>
          <p:cNvSpPr>
            <a:spLocks noGrp="1"/>
          </p:cNvSpPr>
          <p:nvPr>
            <p:ph idx="1"/>
          </p:nvPr>
        </p:nvSpPr>
        <p:spPr/>
        <p:txBody>
          <a:bodyPr/>
          <a:lstStyle/>
          <a:p>
            <a:r>
              <a:rPr lang="en-CA" dirty="0"/>
              <a:t>An R-based package that acts as an analysis framework for single cell data</a:t>
            </a:r>
          </a:p>
          <a:p>
            <a:endParaRPr lang="en-CA" dirty="0"/>
          </a:p>
          <a:p>
            <a:r>
              <a:rPr lang="en-CA" dirty="0"/>
              <a:t>Also consider Seurat</a:t>
            </a:r>
            <a:endParaRPr lang="en-US" dirty="0"/>
          </a:p>
        </p:txBody>
      </p:sp>
    </p:spTree>
    <p:extLst>
      <p:ext uri="{BB962C8B-B14F-4D97-AF65-F5344CB8AC3E}">
        <p14:creationId xmlns:p14="http://schemas.microsoft.com/office/powerpoint/2010/main" val="3143276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F96E-6931-9E46-6A17-984DE25D3437}"/>
              </a:ext>
            </a:extLst>
          </p:cNvPr>
          <p:cNvSpPr>
            <a:spLocks noGrp="1"/>
          </p:cNvSpPr>
          <p:nvPr>
            <p:ph type="title"/>
          </p:nvPr>
        </p:nvSpPr>
        <p:spPr/>
        <p:txBody>
          <a:bodyPr/>
          <a:lstStyle/>
          <a:p>
            <a:r>
              <a:rPr lang="en-CA" dirty="0"/>
              <a:t>RNA Sequencing</a:t>
            </a:r>
            <a:endParaRPr lang="en-US" dirty="0"/>
          </a:p>
        </p:txBody>
      </p:sp>
      <p:sp>
        <p:nvSpPr>
          <p:cNvPr id="3" name="Content Placeholder 2">
            <a:extLst>
              <a:ext uri="{FF2B5EF4-FFF2-40B4-BE49-F238E27FC236}">
                <a16:creationId xmlns:a16="http://schemas.microsoft.com/office/drawing/2014/main" id="{35BF1A9E-CD68-0DF5-B455-287B9176AC75}"/>
              </a:ext>
            </a:extLst>
          </p:cNvPr>
          <p:cNvSpPr>
            <a:spLocks noGrp="1"/>
          </p:cNvSpPr>
          <p:nvPr>
            <p:ph idx="1"/>
          </p:nvPr>
        </p:nvSpPr>
        <p:spPr>
          <a:xfrm>
            <a:off x="214736" y="1609886"/>
            <a:ext cx="4839643" cy="4882991"/>
          </a:xfrm>
        </p:spPr>
        <p:txBody>
          <a:bodyPr>
            <a:normAutofit/>
          </a:bodyPr>
          <a:lstStyle/>
          <a:p>
            <a:r>
              <a:rPr lang="en-CA" dirty="0"/>
              <a:t>RNA-seq provides a </a:t>
            </a:r>
            <a:r>
              <a:rPr lang="en-CA" b="1" dirty="0"/>
              <a:t>high-throughput</a:t>
            </a:r>
            <a:r>
              <a:rPr lang="en-CA" dirty="0"/>
              <a:t> way to explore gene expression</a:t>
            </a:r>
          </a:p>
          <a:p>
            <a:endParaRPr lang="en-CA" dirty="0"/>
          </a:p>
          <a:p>
            <a:r>
              <a:rPr lang="en-CA" dirty="0"/>
              <a:t>Can discover </a:t>
            </a:r>
            <a:r>
              <a:rPr lang="en-CA" b="1" dirty="0"/>
              <a:t>novel transcripts &amp; isoforms</a:t>
            </a:r>
          </a:p>
          <a:p>
            <a:endParaRPr lang="en-CA" dirty="0"/>
          </a:p>
          <a:p>
            <a:r>
              <a:rPr lang="en-CA" dirty="0"/>
              <a:t>Can perform more complicated analyses </a:t>
            </a:r>
          </a:p>
          <a:p>
            <a:pPr lvl="1"/>
            <a:r>
              <a:rPr lang="en-CA" dirty="0"/>
              <a:t>Incorporate covariates (sex, age, etc.)</a:t>
            </a:r>
            <a:endParaRPr lang="en-US" dirty="0"/>
          </a:p>
        </p:txBody>
      </p:sp>
      <p:pic>
        <p:nvPicPr>
          <p:cNvPr id="5" name="Picture 4">
            <a:extLst>
              <a:ext uri="{FF2B5EF4-FFF2-40B4-BE49-F238E27FC236}">
                <a16:creationId xmlns:a16="http://schemas.microsoft.com/office/drawing/2014/main" id="{CC91324A-FE19-CD20-B875-F1DD9504C1B5}"/>
              </a:ext>
            </a:extLst>
          </p:cNvPr>
          <p:cNvPicPr>
            <a:picLocks noChangeAspect="1"/>
          </p:cNvPicPr>
          <p:nvPr/>
        </p:nvPicPr>
        <p:blipFill>
          <a:blip r:embed="rId2"/>
          <a:stretch>
            <a:fillRect/>
          </a:stretch>
        </p:blipFill>
        <p:spPr>
          <a:xfrm>
            <a:off x="4867930" y="0"/>
            <a:ext cx="4285561" cy="4409289"/>
          </a:xfrm>
          <a:prstGeom prst="rect">
            <a:avLst/>
          </a:prstGeom>
        </p:spPr>
      </p:pic>
      <p:sp>
        <p:nvSpPr>
          <p:cNvPr id="6" name="TextBox 5">
            <a:extLst>
              <a:ext uri="{FF2B5EF4-FFF2-40B4-BE49-F238E27FC236}">
                <a16:creationId xmlns:a16="http://schemas.microsoft.com/office/drawing/2014/main" id="{5BC9C17C-4668-E981-3EA2-C701C88219DD}"/>
              </a:ext>
            </a:extLst>
          </p:cNvPr>
          <p:cNvSpPr txBox="1"/>
          <p:nvPr/>
        </p:nvSpPr>
        <p:spPr>
          <a:xfrm>
            <a:off x="6532353" y="4404952"/>
            <a:ext cx="2761306" cy="369460"/>
          </a:xfrm>
          <a:prstGeom prst="rect">
            <a:avLst/>
          </a:prstGeom>
          <a:noFill/>
        </p:spPr>
        <p:txBody>
          <a:bodyPr wrap="square" rtlCol="0">
            <a:spAutoFit/>
          </a:bodyPr>
          <a:lstStyle/>
          <a:p>
            <a:r>
              <a:rPr lang="en-CA" i="1" dirty="0"/>
              <a:t>Image Source: otogenetics</a:t>
            </a:r>
            <a:endParaRPr lang="en-US" i="1" dirty="0"/>
          </a:p>
        </p:txBody>
      </p:sp>
    </p:spTree>
    <p:extLst>
      <p:ext uri="{BB962C8B-B14F-4D97-AF65-F5344CB8AC3E}">
        <p14:creationId xmlns:p14="http://schemas.microsoft.com/office/powerpoint/2010/main" val="29886589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Loading 10X Data</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585359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9500F-900D-0F5B-5A9E-21F73F33FB8B}"/>
              </a:ext>
            </a:extLst>
          </p:cNvPr>
          <p:cNvSpPr>
            <a:spLocks noGrp="1"/>
          </p:cNvSpPr>
          <p:nvPr>
            <p:ph type="title"/>
          </p:nvPr>
        </p:nvSpPr>
        <p:spPr/>
        <p:txBody>
          <a:bodyPr/>
          <a:lstStyle/>
          <a:p>
            <a:r>
              <a:rPr lang="en-CA" dirty="0"/>
              <a:t>Quality Control &amp; Filtering</a:t>
            </a:r>
            <a:endParaRPr lang="en-US" dirty="0"/>
          </a:p>
        </p:txBody>
      </p:sp>
      <p:sp>
        <p:nvSpPr>
          <p:cNvPr id="3" name="Content Placeholder 2">
            <a:extLst>
              <a:ext uri="{FF2B5EF4-FFF2-40B4-BE49-F238E27FC236}">
                <a16:creationId xmlns:a16="http://schemas.microsoft.com/office/drawing/2014/main" id="{75329D4A-9526-8114-7BF6-1E93B13C56F9}"/>
              </a:ext>
            </a:extLst>
          </p:cNvPr>
          <p:cNvSpPr>
            <a:spLocks noGrp="1"/>
          </p:cNvSpPr>
          <p:nvPr>
            <p:ph idx="1"/>
          </p:nvPr>
        </p:nvSpPr>
        <p:spPr/>
        <p:txBody>
          <a:bodyPr/>
          <a:lstStyle/>
          <a:p>
            <a:r>
              <a:rPr lang="en-CA" dirty="0"/>
              <a:t>Mitochondrial contamination</a:t>
            </a:r>
          </a:p>
          <a:p>
            <a:r>
              <a:rPr lang="en-CA" dirty="0"/>
              <a:t># of Genes</a:t>
            </a:r>
          </a:p>
          <a:p>
            <a:r>
              <a:rPr lang="en-CA" dirty="0"/>
              <a:t># of cells expressing gene X</a:t>
            </a:r>
          </a:p>
          <a:p>
            <a:r>
              <a:rPr lang="en-CA" dirty="0"/>
              <a:t>Doublet detection</a:t>
            </a:r>
          </a:p>
          <a:p>
            <a:endParaRPr lang="en-US" dirty="0"/>
          </a:p>
        </p:txBody>
      </p:sp>
    </p:spTree>
    <p:extLst>
      <p:ext uri="{BB962C8B-B14F-4D97-AF65-F5344CB8AC3E}">
        <p14:creationId xmlns:p14="http://schemas.microsoft.com/office/powerpoint/2010/main" val="6190738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SCE Quality Control</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475586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D460-5F7B-C1D4-6115-C00FBF69B1A3}"/>
              </a:ext>
            </a:extLst>
          </p:cNvPr>
          <p:cNvSpPr>
            <a:spLocks noGrp="1"/>
          </p:cNvSpPr>
          <p:nvPr>
            <p:ph type="title"/>
          </p:nvPr>
        </p:nvSpPr>
        <p:spPr/>
        <p:txBody>
          <a:bodyPr/>
          <a:lstStyle/>
          <a:p>
            <a:r>
              <a:rPr lang="en-CA" dirty="0"/>
              <a:t>UMAP/</a:t>
            </a:r>
            <a:r>
              <a:rPr lang="en-CA" dirty="0" err="1"/>
              <a:t>tSNE</a:t>
            </a:r>
            <a:endParaRPr lang="en-US" dirty="0"/>
          </a:p>
        </p:txBody>
      </p:sp>
      <p:sp>
        <p:nvSpPr>
          <p:cNvPr id="3" name="Content Placeholder 2">
            <a:extLst>
              <a:ext uri="{FF2B5EF4-FFF2-40B4-BE49-F238E27FC236}">
                <a16:creationId xmlns:a16="http://schemas.microsoft.com/office/drawing/2014/main" id="{6049EBD2-19C4-E8E0-B480-C0D7E919502A}"/>
              </a:ext>
            </a:extLst>
          </p:cNvPr>
          <p:cNvSpPr>
            <a:spLocks noGrp="1"/>
          </p:cNvSpPr>
          <p:nvPr>
            <p:ph idx="1"/>
          </p:nvPr>
        </p:nvSpPr>
        <p:spPr/>
        <p:txBody>
          <a:bodyPr/>
          <a:lstStyle/>
          <a:p>
            <a:r>
              <a:rPr lang="en-CA" dirty="0"/>
              <a:t>Non-linear dimension reduction techniques</a:t>
            </a:r>
          </a:p>
          <a:p>
            <a:endParaRPr lang="en-CA" dirty="0"/>
          </a:p>
          <a:p>
            <a:r>
              <a:rPr lang="en-CA" dirty="0"/>
              <a:t>More reliable than PCA for single cell data</a:t>
            </a:r>
          </a:p>
          <a:p>
            <a:pPr lvl="1"/>
            <a:r>
              <a:rPr lang="en-CA" dirty="0"/>
              <a:t>Easier to discern cell type-specific clusters</a:t>
            </a:r>
          </a:p>
          <a:p>
            <a:pPr lvl="1"/>
            <a:r>
              <a:rPr lang="en-CA" dirty="0"/>
              <a:t>Better stratification of cell states</a:t>
            </a:r>
            <a:endParaRPr lang="en-US" dirty="0"/>
          </a:p>
        </p:txBody>
      </p:sp>
    </p:spTree>
    <p:extLst>
      <p:ext uri="{BB962C8B-B14F-4D97-AF65-F5344CB8AC3E}">
        <p14:creationId xmlns:p14="http://schemas.microsoft.com/office/powerpoint/2010/main" val="20956004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70590-1B6B-7F13-F487-772284F0D0E9}"/>
              </a:ext>
            </a:extLst>
          </p:cNvPr>
          <p:cNvSpPr>
            <a:spLocks noGrp="1"/>
          </p:cNvSpPr>
          <p:nvPr>
            <p:ph type="title"/>
          </p:nvPr>
        </p:nvSpPr>
        <p:spPr/>
        <p:txBody>
          <a:bodyPr/>
          <a:lstStyle/>
          <a:p>
            <a:r>
              <a:rPr lang="en-CA" dirty="0"/>
              <a:t>Cell Type Labelling</a:t>
            </a:r>
            <a:endParaRPr lang="en-US" dirty="0"/>
          </a:p>
        </p:txBody>
      </p:sp>
      <p:sp>
        <p:nvSpPr>
          <p:cNvPr id="3" name="Content Placeholder 2">
            <a:extLst>
              <a:ext uri="{FF2B5EF4-FFF2-40B4-BE49-F238E27FC236}">
                <a16:creationId xmlns:a16="http://schemas.microsoft.com/office/drawing/2014/main" id="{B3C07750-ABF6-2831-62D6-2D63F6CEF02B}"/>
              </a:ext>
            </a:extLst>
          </p:cNvPr>
          <p:cNvSpPr>
            <a:spLocks noGrp="1"/>
          </p:cNvSpPr>
          <p:nvPr>
            <p:ph idx="1"/>
          </p:nvPr>
        </p:nvSpPr>
        <p:spPr/>
        <p:txBody>
          <a:bodyPr/>
          <a:lstStyle/>
          <a:p>
            <a:r>
              <a:rPr lang="en-CA" dirty="0"/>
              <a:t>Marker Identification</a:t>
            </a:r>
          </a:p>
          <a:p>
            <a:endParaRPr lang="en-CA" dirty="0"/>
          </a:p>
          <a:p>
            <a:r>
              <a:rPr lang="en-CA" dirty="0"/>
              <a:t>Violin plots</a:t>
            </a:r>
          </a:p>
          <a:p>
            <a:endParaRPr lang="en-CA" dirty="0"/>
          </a:p>
          <a:p>
            <a:r>
              <a:rPr lang="en-CA" dirty="0"/>
              <a:t>Expression visualization with UMAP/</a:t>
            </a:r>
            <a:r>
              <a:rPr lang="en-CA" dirty="0" err="1"/>
              <a:t>tSNE</a:t>
            </a:r>
            <a:endParaRPr lang="en-US" dirty="0"/>
          </a:p>
        </p:txBody>
      </p:sp>
    </p:spTree>
    <p:extLst>
      <p:ext uri="{BB962C8B-B14F-4D97-AF65-F5344CB8AC3E}">
        <p14:creationId xmlns:p14="http://schemas.microsoft.com/office/powerpoint/2010/main" val="28174342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727D-6A16-5B96-103C-293D28D9074C}"/>
              </a:ext>
            </a:extLst>
          </p:cNvPr>
          <p:cNvSpPr>
            <a:spLocks noGrp="1"/>
          </p:cNvSpPr>
          <p:nvPr>
            <p:ph type="title"/>
          </p:nvPr>
        </p:nvSpPr>
        <p:spPr/>
        <p:txBody>
          <a:bodyPr/>
          <a:lstStyle/>
          <a:p>
            <a:r>
              <a:rPr lang="en-CA" dirty="0"/>
              <a:t>Exercise: UMAP and Cell Type Labelling</a:t>
            </a:r>
            <a:endParaRPr lang="en-US" dirty="0"/>
          </a:p>
        </p:txBody>
      </p:sp>
      <p:sp>
        <p:nvSpPr>
          <p:cNvPr id="3" name="Text Placeholder 2">
            <a:extLst>
              <a:ext uri="{FF2B5EF4-FFF2-40B4-BE49-F238E27FC236}">
                <a16:creationId xmlns:a16="http://schemas.microsoft.com/office/drawing/2014/main" id="{F4B1E9D9-E0E4-0C84-714E-8475EA66AE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33383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C514-94BC-BCD7-B33F-2897DE83D721}"/>
              </a:ext>
            </a:extLst>
          </p:cNvPr>
          <p:cNvSpPr>
            <a:spLocks noGrp="1"/>
          </p:cNvSpPr>
          <p:nvPr>
            <p:ph type="title"/>
          </p:nvPr>
        </p:nvSpPr>
        <p:spPr/>
        <p:txBody>
          <a:bodyPr/>
          <a:lstStyle/>
          <a:p>
            <a:r>
              <a:rPr lang="en-CA" dirty="0"/>
              <a:t>Single Cell Analyses</a:t>
            </a:r>
            <a:endParaRPr lang="en-US" dirty="0"/>
          </a:p>
        </p:txBody>
      </p:sp>
      <p:sp>
        <p:nvSpPr>
          <p:cNvPr id="3" name="Content Placeholder 2">
            <a:extLst>
              <a:ext uri="{FF2B5EF4-FFF2-40B4-BE49-F238E27FC236}">
                <a16:creationId xmlns:a16="http://schemas.microsoft.com/office/drawing/2014/main" id="{0B4D9E58-B00A-7DA5-D67A-5EB89E00D4FA}"/>
              </a:ext>
            </a:extLst>
          </p:cNvPr>
          <p:cNvSpPr>
            <a:spLocks noGrp="1"/>
          </p:cNvSpPr>
          <p:nvPr>
            <p:ph idx="1"/>
          </p:nvPr>
        </p:nvSpPr>
        <p:spPr/>
        <p:txBody>
          <a:bodyPr/>
          <a:lstStyle/>
          <a:p>
            <a:endParaRPr lang="en-US"/>
          </a:p>
        </p:txBody>
      </p:sp>
      <p:pic>
        <p:nvPicPr>
          <p:cNvPr id="1026" name="Picture 2" descr="Figure Panel">
            <a:extLst>
              <a:ext uri="{FF2B5EF4-FFF2-40B4-BE49-F238E27FC236}">
                <a16:creationId xmlns:a16="http://schemas.microsoft.com/office/drawing/2014/main" id="{7A9EB176-CC3F-23D2-6F7C-D5BFB6CF3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9144000" cy="391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8176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14DC-F686-3490-0818-C7F8E971901B}"/>
              </a:ext>
            </a:extLst>
          </p:cNvPr>
          <p:cNvSpPr>
            <a:spLocks noGrp="1"/>
          </p:cNvSpPr>
          <p:nvPr>
            <p:ph type="title"/>
          </p:nvPr>
        </p:nvSpPr>
        <p:spPr/>
        <p:txBody>
          <a:bodyPr/>
          <a:lstStyle/>
          <a:p>
            <a:r>
              <a:rPr lang="en-CA" dirty="0"/>
              <a:t>Closing Remarks</a:t>
            </a:r>
            <a:endParaRPr lang="en-US" dirty="0"/>
          </a:p>
        </p:txBody>
      </p:sp>
    </p:spTree>
    <p:extLst>
      <p:ext uri="{BB962C8B-B14F-4D97-AF65-F5344CB8AC3E}">
        <p14:creationId xmlns:p14="http://schemas.microsoft.com/office/powerpoint/2010/main" val="69555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31D98-6BBE-A159-A3C0-2E36C1EE1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48A3B-163E-4BC2-33B5-8E52B1D07930}"/>
              </a:ext>
            </a:extLst>
          </p:cNvPr>
          <p:cNvSpPr>
            <a:spLocks noGrp="1"/>
          </p:cNvSpPr>
          <p:nvPr>
            <p:ph type="title"/>
          </p:nvPr>
        </p:nvSpPr>
        <p:spPr>
          <a:xfrm>
            <a:off x="421263" y="91181"/>
            <a:ext cx="7886700" cy="1325565"/>
          </a:xfrm>
        </p:spPr>
        <p:txBody>
          <a:bodyPr/>
          <a:lstStyle/>
          <a:p>
            <a:r>
              <a:rPr lang="en-US" sz="4400" dirty="0">
                <a:latin typeface="Helvetica"/>
                <a:cs typeface="Helvetica"/>
              </a:rPr>
              <a:t>To summarize</a:t>
            </a:r>
            <a:endParaRPr lang="en-US" sz="4400" dirty="0">
              <a:latin typeface="Helvetica" pitchFamily="2" charset="0"/>
              <a:cs typeface="Helvetica"/>
            </a:endParaRPr>
          </a:p>
        </p:txBody>
      </p:sp>
      <p:sp>
        <p:nvSpPr>
          <p:cNvPr id="3" name="Content Placeholder 2">
            <a:extLst>
              <a:ext uri="{FF2B5EF4-FFF2-40B4-BE49-F238E27FC236}">
                <a16:creationId xmlns:a16="http://schemas.microsoft.com/office/drawing/2014/main" id="{91FB88F1-CC08-E82A-389D-4944ADCE6F22}"/>
              </a:ext>
            </a:extLst>
          </p:cNvPr>
          <p:cNvSpPr>
            <a:spLocks noGrp="1"/>
          </p:cNvSpPr>
          <p:nvPr>
            <p:ph idx="1"/>
          </p:nvPr>
        </p:nvSpPr>
        <p:spPr>
          <a:xfrm>
            <a:off x="883699" y="1457222"/>
            <a:ext cx="7378018" cy="4351335"/>
          </a:xfrm>
        </p:spPr>
        <p:txBody>
          <a:bodyPr vert="horz" lIns="91440" tIns="45720" rIns="91440" bIns="45720" rtlCol="0" anchor="t">
            <a:normAutofit fontScale="92500" lnSpcReduction="10000"/>
          </a:bodyPr>
          <a:lstStyle/>
          <a:p>
            <a:pPr marL="227965" indent="-227965">
              <a:lnSpc>
                <a:spcPct val="150000"/>
              </a:lnSpc>
              <a:spcBef>
                <a:spcPts val="0"/>
              </a:spcBef>
              <a:buFont typeface="Wingdings" pitchFamily="2" charset="2"/>
              <a:buChar char="ü"/>
            </a:pPr>
            <a:r>
              <a:rPr lang="en-CA" sz="1800" dirty="0">
                <a:latin typeface="Helvetica"/>
                <a:ea typeface="Calibri"/>
                <a:cs typeface="Helvetica"/>
              </a:rPr>
              <a:t>RNA-seq is a powerful tool for transcript identification AND quantification</a:t>
            </a:r>
            <a:endParaRPr lang="en-CA" sz="1800" dirty="0">
              <a:latin typeface="Helvetica" pitchFamily="2" charset="0"/>
              <a:ea typeface="Calibri" panose="020F0502020204030204" pitchFamily="34" charset="0"/>
              <a:cs typeface="Helvetica"/>
            </a:endParaRPr>
          </a:p>
          <a:p>
            <a:pPr marL="227965" indent="-227965">
              <a:lnSpc>
                <a:spcPct val="150000"/>
              </a:lnSpc>
              <a:spcBef>
                <a:spcPts val="0"/>
              </a:spcBef>
              <a:buFont typeface="Wingdings" pitchFamily="2" charset="2"/>
              <a:buChar char="ü"/>
            </a:pPr>
            <a:r>
              <a:rPr lang="en-CA" sz="1800" dirty="0">
                <a:latin typeface="Helvetica"/>
                <a:ea typeface="Calibri"/>
                <a:cs typeface="Helvetica"/>
              </a:rPr>
              <a:t>Experimental design decisions greatly depend on your research question</a:t>
            </a:r>
          </a:p>
          <a:p>
            <a:pPr marL="227965" indent="-227965">
              <a:lnSpc>
                <a:spcPct val="150000"/>
              </a:lnSpc>
              <a:spcBef>
                <a:spcPts val="0"/>
              </a:spcBef>
              <a:buFont typeface="Wingdings" pitchFamily="2" charset="2"/>
              <a:buChar char="ü"/>
            </a:pPr>
            <a:r>
              <a:rPr lang="en-CA" sz="1800" dirty="0">
                <a:latin typeface="Helvetica"/>
                <a:ea typeface="Calibri"/>
                <a:cs typeface="Helvetica"/>
              </a:rPr>
              <a:t>Bulk &amp; Single cell RNA-seq provide distinct pros and cons depending on your research question</a:t>
            </a:r>
          </a:p>
          <a:p>
            <a:pPr marL="0" indent="0">
              <a:lnSpc>
                <a:spcPct val="150000"/>
              </a:lnSpc>
              <a:spcBef>
                <a:spcPts val="0"/>
              </a:spcBef>
              <a:buNone/>
            </a:pPr>
            <a:endParaRPr lang="en-CA" sz="1800" dirty="0">
              <a:latin typeface="Helvetica"/>
              <a:ea typeface="Calibri"/>
              <a:cs typeface="Helvetica"/>
            </a:endParaRPr>
          </a:p>
          <a:p>
            <a:pPr marL="0" lvl="0" indent="0">
              <a:lnSpc>
                <a:spcPct val="109000"/>
              </a:lnSpc>
              <a:spcAft>
                <a:spcPts val="1000"/>
              </a:spcAft>
              <a:buNone/>
            </a:pPr>
            <a:r>
              <a:rPr lang="en-CA" sz="1800" b="1" dirty="0">
                <a:latin typeface="Helvetica" pitchFamily="2" charset="0"/>
                <a:ea typeface="Arial" panose="020B0604020202020204" pitchFamily="34" charset="0"/>
              </a:rPr>
              <a:t>Now you are ready to:</a:t>
            </a:r>
          </a:p>
          <a:p>
            <a:pPr marL="227965" indent="-227965">
              <a:lnSpc>
                <a:spcPct val="150000"/>
              </a:lnSpc>
              <a:spcBef>
                <a:spcPts val="0"/>
              </a:spcBef>
            </a:pPr>
            <a:r>
              <a:rPr lang="en-CA" sz="1800" dirty="0">
                <a:latin typeface="Helvetica"/>
                <a:ea typeface="Arial" panose="020B0604020202020204" pitchFamily="34" charset="0"/>
                <a:cs typeface="Helvetica"/>
              </a:rPr>
              <a:t>Consider what experimental design you need for RNA-seq studies</a:t>
            </a:r>
            <a:endParaRPr lang="en-CA" sz="1800" dirty="0">
              <a:latin typeface="Helvetica" pitchFamily="2" charset="0"/>
              <a:ea typeface="Arial" panose="020B0604020202020204" pitchFamily="34" charset="0"/>
              <a:cs typeface="Helvetica"/>
            </a:endParaRPr>
          </a:p>
          <a:p>
            <a:pPr marL="227965" indent="-227965">
              <a:lnSpc>
                <a:spcPct val="150000"/>
              </a:lnSpc>
              <a:spcBef>
                <a:spcPts val="0"/>
              </a:spcBef>
            </a:pPr>
            <a:r>
              <a:rPr lang="en-CA" sz="1800" dirty="0">
                <a:latin typeface="Helvetica"/>
                <a:ea typeface="Arial" panose="020B0604020202020204" pitchFamily="34" charset="0"/>
                <a:cs typeface="Helvetica"/>
              </a:rPr>
              <a:t>Run a standard DGE &amp; GSEA analysis</a:t>
            </a:r>
          </a:p>
          <a:p>
            <a:pPr marL="227965" indent="-227965">
              <a:lnSpc>
                <a:spcPct val="150000"/>
              </a:lnSpc>
              <a:spcBef>
                <a:spcPts val="0"/>
              </a:spcBef>
            </a:pPr>
            <a:r>
              <a:rPr lang="en-CA" sz="1800" dirty="0">
                <a:latin typeface="Helvetica"/>
                <a:ea typeface="Arial" panose="020B0604020202020204" pitchFamily="34" charset="0"/>
                <a:cs typeface="Helvetica"/>
              </a:rPr>
              <a:t>Use pipeline tools through the Galaxy framework</a:t>
            </a:r>
          </a:p>
          <a:p>
            <a:pPr marL="227965" indent="-227965">
              <a:lnSpc>
                <a:spcPct val="150000"/>
              </a:lnSpc>
              <a:spcBef>
                <a:spcPts val="0"/>
              </a:spcBef>
            </a:pPr>
            <a:r>
              <a:rPr lang="en-CA" sz="1800" dirty="0">
                <a:latin typeface="Helvetica" pitchFamily="2" charset="0"/>
                <a:ea typeface="Arial" panose="020B0604020202020204" pitchFamily="34" charset="0"/>
                <a:cs typeface="Helvetica"/>
              </a:rPr>
              <a:t>Run basic analyses for single cell data</a:t>
            </a:r>
          </a:p>
          <a:p>
            <a:pPr marL="0" indent="0">
              <a:lnSpc>
                <a:spcPct val="150000"/>
              </a:lnSpc>
              <a:spcBef>
                <a:spcPts val="0"/>
              </a:spcBef>
              <a:buNone/>
            </a:pPr>
            <a:endParaRPr lang="en-CA" sz="1800" dirty="0">
              <a:latin typeface="Helvetica" pitchFamily="2" charset="0"/>
              <a:ea typeface="Arial" panose="020B0604020202020204" pitchFamily="34" charset="0"/>
              <a:cs typeface="Helvetica"/>
            </a:endParaRPr>
          </a:p>
          <a:p>
            <a:pPr marL="0" indent="0">
              <a:lnSpc>
                <a:spcPct val="109000"/>
              </a:lnSpc>
              <a:spcAft>
                <a:spcPts val="1000"/>
              </a:spcAft>
              <a:buNone/>
            </a:pPr>
            <a:endParaRPr lang="en-CA" sz="1800" dirty="0">
              <a:latin typeface="Helvetica" pitchFamily="2" charset="0"/>
              <a:ea typeface="Arial" panose="020B0604020202020204" pitchFamily="34" charset="0"/>
              <a:cs typeface="Helvetica" pitchFamily="2" charset="0"/>
            </a:endParaRPr>
          </a:p>
        </p:txBody>
      </p:sp>
    </p:spTree>
    <p:extLst>
      <p:ext uri="{BB962C8B-B14F-4D97-AF65-F5344CB8AC3E}">
        <p14:creationId xmlns:p14="http://schemas.microsoft.com/office/powerpoint/2010/main" val="1301044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33B0FB-0B27-AF68-825A-49A5961132F6}"/>
              </a:ext>
            </a:extLst>
          </p:cNvPr>
          <p:cNvSpPr>
            <a:spLocks noGrp="1"/>
          </p:cNvSpPr>
          <p:nvPr>
            <p:ph type="body" sz="quarter" idx="10"/>
          </p:nvPr>
        </p:nvSpPr>
        <p:spPr>
          <a:xfrm>
            <a:off x="242628" y="1164771"/>
            <a:ext cx="8658743" cy="5595258"/>
          </a:xfrm>
        </p:spPr>
        <p:txBody>
          <a:bodyPr>
            <a:normAutofit fontScale="85000" lnSpcReduction="20000"/>
          </a:bodyPr>
          <a:lstStyle/>
          <a:p>
            <a:pPr marL="0" indent="0" algn="ctr">
              <a:buNone/>
            </a:pPr>
            <a:r>
              <a:rPr lang="en-CA" sz="4400" b="1" u="sng" dirty="0"/>
              <a:t>Acknowledgements</a:t>
            </a:r>
          </a:p>
          <a:p>
            <a:pPr marL="0" indent="0">
              <a:buNone/>
            </a:pPr>
            <a:r>
              <a:rPr lang="en-CA" sz="4400" b="1" dirty="0"/>
              <a:t>Material</a:t>
            </a:r>
          </a:p>
          <a:p>
            <a:r>
              <a:rPr lang="en-CA" sz="4400" dirty="0" err="1"/>
              <a:t>Reinnier</a:t>
            </a:r>
            <a:r>
              <a:rPr lang="en-CA" sz="4400" dirty="0"/>
              <a:t> Padilla (HGEN)</a:t>
            </a:r>
          </a:p>
          <a:p>
            <a:pPr marL="0" indent="0">
              <a:buNone/>
            </a:pPr>
            <a:r>
              <a:rPr lang="en-CA" sz="4400" b="1" dirty="0"/>
              <a:t>Exercises</a:t>
            </a:r>
          </a:p>
          <a:p>
            <a:r>
              <a:rPr lang="en-CA" sz="4400" dirty="0"/>
              <a:t>Galaxy Tutorial Page</a:t>
            </a:r>
          </a:p>
          <a:p>
            <a:r>
              <a:rPr lang="en-CA" sz="4400" dirty="0"/>
              <a:t>DESeq2 Vignettes</a:t>
            </a:r>
          </a:p>
          <a:p>
            <a:r>
              <a:rPr lang="en-CA" sz="4400" dirty="0"/>
              <a:t>OSCA eBook</a:t>
            </a:r>
          </a:p>
          <a:p>
            <a:pPr marL="0" indent="0">
              <a:buNone/>
            </a:pPr>
            <a:r>
              <a:rPr lang="en-CA" sz="4400" b="1" dirty="0"/>
              <a:t>Data</a:t>
            </a:r>
          </a:p>
          <a:p>
            <a:r>
              <a:rPr lang="en-US" sz="4400" dirty="0"/>
              <a:t>10X Genomics</a:t>
            </a:r>
          </a:p>
          <a:p>
            <a:r>
              <a:rPr lang="en-US" sz="4400" dirty="0"/>
              <a:t>Stephen Turner </a:t>
            </a:r>
          </a:p>
        </p:txBody>
      </p:sp>
    </p:spTree>
    <p:extLst>
      <p:ext uri="{BB962C8B-B14F-4D97-AF65-F5344CB8AC3E}">
        <p14:creationId xmlns:p14="http://schemas.microsoft.com/office/powerpoint/2010/main" val="195112212"/>
      </p:ext>
    </p:extLst>
  </p:cSld>
  <p:clrMapOvr>
    <a:masterClrMapping/>
  </p:clrMapOvr>
</p:sld>
</file>

<file path=ppt/theme/theme1.xml><?xml version="1.0" encoding="utf-8"?>
<a:theme xmlns:a="http://schemas.openxmlformats.org/drawingml/2006/main" name="Thème Offic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14713</TotalTime>
  <Words>6418</Words>
  <Application>Microsoft Office PowerPoint</Application>
  <PresentationFormat>On-screen Show (4:3)</PresentationFormat>
  <Paragraphs>799</Paragraphs>
  <Slides>100</Slides>
  <Notes>31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100</vt:i4>
      </vt:variant>
    </vt:vector>
  </HeadingPairs>
  <TitlesOfParts>
    <vt:vector size="118" baseType="lpstr">
      <vt:lpstr>-apple-system</vt:lpstr>
      <vt:lpstr>Arial</vt:lpstr>
      <vt:lpstr>Arial</vt:lpstr>
      <vt:lpstr>Atkinson Hyperlegible</vt:lpstr>
      <vt:lpstr>Calibri</vt:lpstr>
      <vt:lpstr>Calibri Light</vt:lpstr>
      <vt:lpstr>Georgia</vt:lpstr>
      <vt:lpstr>Helvetica</vt:lpstr>
      <vt:lpstr>Helvetica Light</vt:lpstr>
      <vt:lpstr>Helvetica Neue</vt:lpstr>
      <vt:lpstr>Merriweather</vt:lpstr>
      <vt:lpstr>Open Sans</vt:lpstr>
      <vt:lpstr>Open Sans Light</vt:lpstr>
      <vt:lpstr>source-serif-pro</vt:lpstr>
      <vt:lpstr>system-ui</vt:lpstr>
      <vt:lpstr>Times New Roman</vt:lpstr>
      <vt:lpstr>Wingdings</vt:lpstr>
      <vt:lpstr>Thème Office</vt:lpstr>
      <vt:lpstr>PowerPoint Presentation</vt:lpstr>
      <vt:lpstr>Introduction to RNA-seq</vt:lpstr>
      <vt:lpstr>PowerPoint Presentation</vt:lpstr>
      <vt:lpstr>PowerPoint Presentation</vt:lpstr>
      <vt:lpstr>Outline</vt:lpstr>
      <vt:lpstr>PowerPoint Presentation</vt:lpstr>
      <vt:lpstr>Introduction</vt:lpstr>
      <vt:lpstr>Limitations of Microarrays</vt:lpstr>
      <vt:lpstr>RNA Sequencing</vt:lpstr>
      <vt:lpstr>Experimental Design</vt:lpstr>
      <vt:lpstr>RNA-seq Protocol</vt:lpstr>
      <vt:lpstr>Extraction Protocols</vt:lpstr>
      <vt:lpstr>Single-end vs. Paired-end Reads</vt:lpstr>
      <vt:lpstr>Single-end vs Paired-end Reads</vt:lpstr>
      <vt:lpstr>Read Length</vt:lpstr>
      <vt:lpstr>Library Size</vt:lpstr>
      <vt:lpstr>Library Size // Sequencing Depth</vt:lpstr>
      <vt:lpstr>Number of Replicates</vt:lpstr>
      <vt:lpstr>Other Considerations</vt:lpstr>
      <vt:lpstr>Scotty Tool</vt:lpstr>
      <vt:lpstr>Processing &amp; Quality Control (Galaxy)</vt:lpstr>
      <vt:lpstr>Exercise: Galaxy Tool</vt:lpstr>
      <vt:lpstr>RNA-seq Processing Protocol</vt:lpstr>
      <vt:lpstr>Read Quality</vt:lpstr>
      <vt:lpstr>Exercise: FASTQC</vt:lpstr>
      <vt:lpstr>Alignment</vt:lpstr>
      <vt:lpstr>STAR Alignment</vt:lpstr>
      <vt:lpstr>STAR Alignment</vt:lpstr>
      <vt:lpstr>Transcript Alignment</vt:lpstr>
      <vt:lpstr>Transcript Identification</vt:lpstr>
      <vt:lpstr>De novo alignment &amp; Transcript Discovery</vt:lpstr>
      <vt:lpstr>Transcript Quantification</vt:lpstr>
      <vt:lpstr>Count Normalization</vt:lpstr>
      <vt:lpstr>Quantification &amp; Reproducibility</vt:lpstr>
      <vt:lpstr>Analysis (R)</vt:lpstr>
      <vt:lpstr>Exercise: Bioconductor</vt:lpstr>
      <vt:lpstr>Exploratory vs. Inferential Analysis</vt:lpstr>
      <vt:lpstr>Filtering Genes</vt:lpstr>
      <vt:lpstr>Normalization</vt:lpstr>
      <vt:lpstr>Normalization Limitations</vt:lpstr>
      <vt:lpstr>Normalization with DESeq2</vt:lpstr>
      <vt:lpstr>Normalization with DESeq2</vt:lpstr>
      <vt:lpstr>Normalization with DESeq2</vt:lpstr>
      <vt:lpstr>Normalization with DESeq2</vt:lpstr>
      <vt:lpstr>Normalization with DESeq2</vt:lpstr>
      <vt:lpstr>Exercise: Creating DESeq2 object</vt:lpstr>
      <vt:lpstr>Sample Clustering (PCA)</vt:lpstr>
      <vt:lpstr>Exercise: PCA Plots</vt:lpstr>
      <vt:lpstr> Differential Expression</vt:lpstr>
      <vt:lpstr>Differential Gene Expression</vt:lpstr>
      <vt:lpstr>DESeq2</vt:lpstr>
      <vt:lpstr>PowerPoint Presentation</vt:lpstr>
      <vt:lpstr>Uneven distribution of information</vt:lpstr>
      <vt:lpstr>Uneven distribution of information</vt:lpstr>
      <vt:lpstr>What is Dispersion?</vt:lpstr>
      <vt:lpstr>DESeq2 Dispersion</vt:lpstr>
      <vt:lpstr>Fit curve to gene-wise estimates</vt:lpstr>
      <vt:lpstr>Dispersion shrinkage</vt:lpstr>
      <vt:lpstr>Concerning Plots</vt:lpstr>
      <vt:lpstr>Concerning Plots</vt:lpstr>
      <vt:lpstr>Exercise: Differential Expression</vt:lpstr>
      <vt:lpstr>LFC Shrinkage</vt:lpstr>
      <vt:lpstr>LFC Shrinkage Example</vt:lpstr>
      <vt:lpstr>Exercise: DGE with LFC shrinkage</vt:lpstr>
      <vt:lpstr>Visualizations</vt:lpstr>
      <vt:lpstr>Exercise: Visualizations</vt:lpstr>
      <vt:lpstr>Functional Analysis</vt:lpstr>
      <vt:lpstr>Functional Analyses</vt:lpstr>
      <vt:lpstr>Gene set enrichment analysis (GSEA)</vt:lpstr>
      <vt:lpstr>Ranked List</vt:lpstr>
      <vt:lpstr>Enrichment Score Calculation</vt:lpstr>
      <vt:lpstr>Exercise: fgsea Package</vt:lpstr>
      <vt:lpstr>Exercise: MSigDB</vt:lpstr>
      <vt:lpstr>Gene Ontology</vt:lpstr>
      <vt:lpstr>Single Cell Data</vt:lpstr>
      <vt:lpstr>What is Single-Cell Sequencing</vt:lpstr>
      <vt:lpstr>Why use it?</vt:lpstr>
      <vt:lpstr>Methods/Technology</vt:lpstr>
      <vt:lpstr>10X vs. SMART-seq2</vt:lpstr>
      <vt:lpstr>10X Chromium</vt:lpstr>
      <vt:lpstr>GEMs – Gel Bead Emulsion Droplets</vt:lpstr>
      <vt:lpstr>PowerPoint Presentation</vt:lpstr>
      <vt:lpstr>Sequencing</vt:lpstr>
      <vt:lpstr>Processing</vt:lpstr>
      <vt:lpstr>Quality Control</vt:lpstr>
      <vt:lpstr>Web Summary HTML</vt:lpstr>
      <vt:lpstr>LOUPE Browser</vt:lpstr>
      <vt:lpstr>SingleCellExperiment</vt:lpstr>
      <vt:lpstr>SingleCellExperiment</vt:lpstr>
      <vt:lpstr>Exercise: Loading 10X Data</vt:lpstr>
      <vt:lpstr>Quality Control &amp; Filtering</vt:lpstr>
      <vt:lpstr>Exercise: SCE Quality Control</vt:lpstr>
      <vt:lpstr>UMAP/tSNE</vt:lpstr>
      <vt:lpstr>Cell Type Labelling</vt:lpstr>
      <vt:lpstr>Exercise: UMAP and Cell Type Labelling</vt:lpstr>
      <vt:lpstr>Single Cell Analyses</vt:lpstr>
      <vt:lpstr>Closing Remarks</vt:lpstr>
      <vt:lpstr>To summarize</vt:lpstr>
      <vt:lpstr>PowerPoint Presentation</vt:lpstr>
      <vt:lpstr>Thank you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Rachade Hmamouchi</dc:creator>
  <cp:lastModifiedBy>Adrien Osakwe</cp:lastModifiedBy>
  <cp:revision>68</cp:revision>
  <dcterms:created xsi:type="dcterms:W3CDTF">2019-07-29T14:54:16Z</dcterms:created>
  <dcterms:modified xsi:type="dcterms:W3CDTF">2024-06-27T14:28:03Z</dcterms:modified>
</cp:coreProperties>
</file>